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59" r:id="rId3"/>
    <p:sldId id="256" r:id="rId4"/>
    <p:sldId id="258" r:id="rId5"/>
    <p:sldId id="261" r:id="rId6"/>
    <p:sldId id="274" r:id="rId7"/>
    <p:sldId id="262" r:id="rId8"/>
    <p:sldId id="273" r:id="rId9"/>
    <p:sldId id="265" r:id="rId10"/>
    <p:sldId id="266" r:id="rId11"/>
    <p:sldId id="268" r:id="rId12"/>
    <p:sldId id="269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olYu" initials="S" lastIdx="1" clrIdx="0">
    <p:extLst>
      <p:ext uri="{19B8F6BF-5375-455C-9EA6-DF929625EA0E}">
        <p15:presenceInfo xmlns:p15="http://schemas.microsoft.com/office/powerpoint/2012/main" userId="SeolY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C9E4"/>
    <a:srgbClr val="CCFFFF"/>
    <a:srgbClr val="99FFCC"/>
    <a:srgbClr val="93E6F1"/>
    <a:srgbClr val="A3E9F3"/>
    <a:srgbClr val="FEC200"/>
    <a:srgbClr val="FFCD2D"/>
    <a:srgbClr val="808080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3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2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9EF96-BB59-4079-966C-838F85CAE3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ED4A4A-176E-4E8B-AC4C-19840BA931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61444B-641A-4D90-BE92-088BC1905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B98-084C-4ADB-9B13-1CA5115A39F0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895F6F-F6BB-4D1F-A088-4CADE5553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0A4E1A-A372-4CBA-997C-FA0408290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9D9A-29B0-4F65-A835-D4D9A043D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906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958995-FF35-43A7-A833-052FC740E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048739-252A-4A92-94ED-1CC2D8CD0E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223085-7C4A-43D2-87A0-AC4B95D5D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B98-084C-4ADB-9B13-1CA5115A39F0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61F476-5B3A-46C1-9F08-DA67CAC3C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63E708-4767-4409-89FE-F7CC25833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9D9A-29B0-4F65-A835-D4D9A043D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271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2EA9A88-4BA7-4C98-A384-B8B4BCDAB3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3DD8B9-622A-4ABF-B368-7EC34847B9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3A2177-4271-4915-AE0A-D708C26F0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B98-084C-4ADB-9B13-1CA5115A39F0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026403-9644-4E73-8CFC-5A607B760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AE11B2-CAA4-4E30-B71D-2AACD731F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9D9A-29B0-4F65-A835-D4D9A043D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981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6E5E3E-1C9B-4CB1-8433-11C5BE1F2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078796-21A8-4F20-AA7A-51421B73B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70F95D-110A-4F76-BC9B-712AB59F3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B98-084C-4ADB-9B13-1CA5115A39F0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E2B474-AB46-4269-B4FC-EB5E60A05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0EA713-78AC-4196-9CC1-26106621F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9D9A-29B0-4F65-A835-D4D9A043D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99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7B856D-EBD1-4ABE-BEA3-6877BAE07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3E00E5-70F6-471F-BDC8-174F66125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28B6E6-4601-4BC9-BDB6-2E4D264A3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B98-084C-4ADB-9B13-1CA5115A39F0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53EE40-94D5-48C4-858D-B26FC26F1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E50C39-82C5-4F25-888D-289FE8F2F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9D9A-29B0-4F65-A835-D4D9A043D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160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5B141E-48D0-439B-B034-6D8FF5938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995EEF-A3EF-4DB6-BD48-D355147C2C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63838C-93A6-43DF-A92F-E1738F0DDB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753F69-CA22-4F16-91D8-0C42D646C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B98-084C-4ADB-9B13-1CA5115A39F0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126FF1-1DFB-4761-8DFE-11935F13E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5C594A-6C3E-40CC-8EE9-8D04E006A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9D9A-29B0-4F65-A835-D4D9A043D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649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C6E1E-1353-4D1B-95C7-D69DF6F58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36EA4C-7743-4E63-B710-35CB59C83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832773-D87F-4C02-B044-0708B05EBF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3204199-9E8F-47C3-854E-1D86E0E537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8E4E57-7FC5-4802-89FC-F2AC45AAC0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8C858F8-AEDC-4F4D-9482-971CE3FFF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B98-084C-4ADB-9B13-1CA5115A39F0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9242C34-BDDE-40F6-9CF4-1B6E3C8C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F886AAD-321B-46DE-B697-BEACFB136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9D9A-29B0-4F65-A835-D4D9A043D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059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FFF94-ADFC-4150-8DF5-CC19A1D63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EE20FD4-0191-418F-9310-4544750AB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B98-084C-4ADB-9B13-1CA5115A39F0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8DCA0A4-9624-402A-87AD-9C7C8E6D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2AF2EE-022C-4616-A666-F9958D1AC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9D9A-29B0-4F65-A835-D4D9A043D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908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76DF8A-30C6-449A-BF16-B8D6B644C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B98-084C-4ADB-9B13-1CA5115A39F0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9640CDB-A4A5-407F-9D13-59C6086FF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26B328-02BB-46F8-B2EF-E4806EAB7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9D9A-29B0-4F65-A835-D4D9A043D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734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A9BB0F-9608-4B42-924E-50AD5A85D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A19615-A784-455A-93E2-400561532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B1795E-D656-452F-BD8D-6CE50B205B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249F2D-5AAC-442F-975E-D60756CD2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B98-084C-4ADB-9B13-1CA5115A39F0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C6E347-070B-4AA8-B45C-A65B31522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1FBF71-1A4A-4708-BBF9-9CC016197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9D9A-29B0-4F65-A835-D4D9A043D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027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1CEF9B-7797-4508-89F3-38249D834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1BAF23C-2C8A-4920-ACF9-B1AE74516F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409394-5972-4762-A354-070F3D13C4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969D32-5CAB-40CE-A83D-52285F5B2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FB98-084C-4ADB-9B13-1CA5115A39F0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39446F-9D39-4B88-A7B1-27761D076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AEE5AB-F16E-487B-AE05-CA9EE950F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9D9A-29B0-4F65-A835-D4D9A043D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15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300C3D-81F0-47E7-90A4-BEF63FEAB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EE7F14-A762-49BB-8589-0CB9662B6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5609A1-98AD-481E-BD24-8D3E260616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E5FB98-084C-4ADB-9B13-1CA5115A39F0}" type="datetimeFigureOut">
              <a:rPr lang="ko-KR" altLang="en-US" smtClean="0"/>
              <a:t>2020-05-14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B40A2B-26AA-437E-BA08-DC4A8B5413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375715-4434-4A38-9CEA-32D2F8FB04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D9D9A-29B0-4F65-A835-D4D9A043D8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128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7.png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14.png"/><Relationship Id="rId1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7.png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2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169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2DAC8F7-1800-4E1D-A508-E665FF231FA6}"/>
              </a:ext>
            </a:extLst>
          </p:cNvPr>
          <p:cNvSpPr/>
          <p:nvPr/>
        </p:nvSpPr>
        <p:spPr>
          <a:xfrm>
            <a:off x="637563" y="3229760"/>
            <a:ext cx="1593909" cy="428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물고기 곤충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3FAF57-0724-4D92-9601-0A53D6616B4B}"/>
              </a:ext>
            </a:extLst>
          </p:cNvPr>
          <p:cNvSpPr/>
          <p:nvPr/>
        </p:nvSpPr>
        <p:spPr>
          <a:xfrm>
            <a:off x="3608663" y="3214802"/>
            <a:ext cx="1593909" cy="428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화석 미술품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63308B4-775B-45E8-8513-4A814439F0EC}"/>
              </a:ext>
            </a:extLst>
          </p:cNvPr>
          <p:cNvSpPr/>
          <p:nvPr/>
        </p:nvSpPr>
        <p:spPr>
          <a:xfrm>
            <a:off x="6913926" y="3214801"/>
            <a:ext cx="1593909" cy="428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꽃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44A730-48C7-4CB2-8576-52B9E3D5B5EF}"/>
              </a:ext>
            </a:extLst>
          </p:cNvPr>
          <p:cNvSpPr/>
          <p:nvPr/>
        </p:nvSpPr>
        <p:spPr>
          <a:xfrm>
            <a:off x="10093353" y="3214800"/>
            <a:ext cx="1593909" cy="428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게시판</a:t>
            </a:r>
          </a:p>
        </p:txBody>
      </p:sp>
    </p:spTree>
    <p:extLst>
      <p:ext uri="{BB962C8B-B14F-4D97-AF65-F5344CB8AC3E}">
        <p14:creationId xmlns:p14="http://schemas.microsoft.com/office/powerpoint/2010/main" val="4197730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5" t="20485" r="16016" b="48126"/>
          <a:stretch/>
        </p:blipFill>
        <p:spPr>
          <a:xfrm>
            <a:off x="563194" y="607580"/>
            <a:ext cx="2162175" cy="2152651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" t="10660" r="15039" b="14619"/>
          <a:stretch/>
        </p:blipFill>
        <p:spPr>
          <a:xfrm>
            <a:off x="1059715" y="3043690"/>
            <a:ext cx="1397735" cy="2734478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4" t="25277" b="11667"/>
          <a:stretch/>
        </p:blipFill>
        <p:spPr>
          <a:xfrm>
            <a:off x="3819337" y="607580"/>
            <a:ext cx="3391088" cy="5170588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4" t="11701" r="16691" b="54375"/>
          <a:stretch/>
        </p:blipFill>
        <p:spPr>
          <a:xfrm>
            <a:off x="8572500" y="607580"/>
            <a:ext cx="2114550" cy="2326500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45" t="11876" r="27630" b="54374"/>
          <a:stretch/>
        </p:blipFill>
        <p:spPr>
          <a:xfrm>
            <a:off x="8904102" y="3463591"/>
            <a:ext cx="1451345" cy="231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42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523FA3FF-E835-4FFF-AA32-EBD348D3E475}"/>
              </a:ext>
            </a:extLst>
          </p:cNvPr>
          <p:cNvGrpSpPr/>
          <p:nvPr/>
        </p:nvGrpSpPr>
        <p:grpSpPr>
          <a:xfrm>
            <a:off x="7800123" y="650269"/>
            <a:ext cx="3439256" cy="5557461"/>
            <a:chOff x="4279900" y="1444510"/>
            <a:chExt cx="1631621" cy="263652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BE61592-9102-4F93-A2A2-DF01BEB65029}"/>
                </a:ext>
              </a:extLst>
            </p:cNvPr>
            <p:cNvSpPr/>
            <p:nvPr/>
          </p:nvSpPr>
          <p:spPr>
            <a:xfrm>
              <a:off x="4279900" y="1444511"/>
              <a:ext cx="1285240" cy="2636520"/>
            </a:xfrm>
            <a:prstGeom prst="roundRect">
              <a:avLst/>
            </a:prstGeom>
            <a:blipFill dpi="0" rotWithShape="1">
              <a:blip r:embed="rId2"/>
              <a:srcRect/>
              <a:stretch>
                <a:fillRect l="-10000" r="-134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522E388-E5B3-40BF-851B-26E549B8AD25}"/>
                </a:ext>
              </a:extLst>
            </p:cNvPr>
            <p:cNvSpPr/>
            <p:nvPr/>
          </p:nvSpPr>
          <p:spPr>
            <a:xfrm>
              <a:off x="4279900" y="1444510"/>
              <a:ext cx="1285240" cy="2202930"/>
            </a:xfrm>
            <a:prstGeom prst="roundRect">
              <a:avLst/>
            </a:prstGeom>
            <a:solidFill>
              <a:schemeClr val="accent5">
                <a:lumMod val="75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4F42A73C-68DE-452A-B575-E3300BD7A60C}"/>
                </a:ext>
              </a:extLst>
            </p:cNvPr>
            <p:cNvSpPr/>
            <p:nvPr/>
          </p:nvSpPr>
          <p:spPr>
            <a:xfrm>
              <a:off x="4279900" y="1444511"/>
              <a:ext cx="1285240" cy="1654289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EF640AB-5E3D-455C-8268-40779F13903B}"/>
                </a:ext>
              </a:extLst>
            </p:cNvPr>
            <p:cNvSpPr/>
            <p:nvPr/>
          </p:nvSpPr>
          <p:spPr>
            <a:xfrm>
              <a:off x="4279900" y="1444511"/>
              <a:ext cx="1285240" cy="1136129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2163E6C-485A-4671-85B7-EDF586A57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5842" y="1538691"/>
              <a:ext cx="658738" cy="62571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815260-0EC0-4E7C-B272-9838A466366A}"/>
                </a:ext>
              </a:extLst>
            </p:cNvPr>
            <p:cNvSpPr txBox="1"/>
            <p:nvPr/>
          </p:nvSpPr>
          <p:spPr>
            <a:xfrm>
              <a:off x="4617544" y="2303753"/>
              <a:ext cx="1097280" cy="248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커뮤니티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65921D8-6D83-4048-8F0B-335070D1B30F}"/>
                </a:ext>
              </a:extLst>
            </p:cNvPr>
            <p:cNvSpPr txBox="1"/>
            <p:nvPr/>
          </p:nvSpPr>
          <p:spPr>
            <a:xfrm>
              <a:off x="4778741" y="2830788"/>
              <a:ext cx="1097280" cy="248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89F4D3-A1D9-4B81-9AF3-AC30EB350813}"/>
                </a:ext>
              </a:extLst>
            </p:cNvPr>
            <p:cNvSpPr txBox="1"/>
            <p:nvPr/>
          </p:nvSpPr>
          <p:spPr>
            <a:xfrm>
              <a:off x="4814241" y="3375144"/>
              <a:ext cx="1097280" cy="248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곤충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6D52A4-92CE-4536-B4B8-C4E9DBBC1C86}"/>
                </a:ext>
              </a:extLst>
            </p:cNvPr>
            <p:cNvSpPr txBox="1"/>
            <p:nvPr/>
          </p:nvSpPr>
          <p:spPr>
            <a:xfrm>
              <a:off x="4767228" y="3804976"/>
              <a:ext cx="1097280" cy="248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꽃 재배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716BEE89-73AD-4C14-A08C-1F1A3C4D56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302" y="3450968"/>
            <a:ext cx="531316" cy="61601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9DC83EF-A3E1-4AEA-A6FC-AFDEA2440D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302" y="4719807"/>
            <a:ext cx="572048" cy="48515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137FCD7-DD31-4E79-9076-517CF513AD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302" y="5587501"/>
            <a:ext cx="572048" cy="57929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32A23CD-F5A1-4F1F-971A-492AF556C1E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5" t="20485" r="16016" b="48126"/>
          <a:stretch/>
        </p:blipFill>
        <p:spPr>
          <a:xfrm>
            <a:off x="952621" y="948289"/>
            <a:ext cx="4875963" cy="485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926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0BA989F-A021-4962-849C-0BC26B0B4A52}"/>
              </a:ext>
            </a:extLst>
          </p:cNvPr>
          <p:cNvSpPr/>
          <p:nvPr/>
        </p:nvSpPr>
        <p:spPr>
          <a:xfrm>
            <a:off x="7214195" y="666059"/>
            <a:ext cx="2693734" cy="5525881"/>
          </a:xfrm>
          <a:prstGeom prst="roundRect">
            <a:avLst/>
          </a:prstGeom>
          <a:blipFill dpi="0" rotWithShape="1">
            <a:blip r:embed="rId2"/>
            <a:srcRect/>
            <a:stretch>
              <a:fillRect l="-10000" r="-134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874D3CD-E02F-4F77-A8D6-404445C020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" t="10660" r="15039" b="14619"/>
          <a:stretch/>
        </p:blipFill>
        <p:spPr>
          <a:xfrm>
            <a:off x="2124586" y="971822"/>
            <a:ext cx="2377967" cy="465216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9FC726A-73F8-4875-883D-C080368E02EA}"/>
              </a:ext>
            </a:extLst>
          </p:cNvPr>
          <p:cNvSpPr/>
          <p:nvPr/>
        </p:nvSpPr>
        <p:spPr>
          <a:xfrm>
            <a:off x="7214195" y="5463251"/>
            <a:ext cx="2693734" cy="728689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2E8484F-AA54-420F-A013-BE95A053AD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060" y="5623990"/>
            <a:ext cx="384172" cy="44541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4D9B42B-FBB4-49E8-AA63-3D7DA83EE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789" y="5692055"/>
            <a:ext cx="413624" cy="35079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646098C-AD81-4CE1-A784-697B349179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201" y="5623990"/>
            <a:ext cx="413624" cy="41886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4A63573-1799-4F27-AAC6-9096F12B36C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392" y="5503180"/>
            <a:ext cx="596111" cy="56622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26A85F0-3862-40E5-81F5-E30C878C1F79}"/>
              </a:ext>
            </a:extLst>
          </p:cNvPr>
          <p:cNvGrpSpPr/>
          <p:nvPr/>
        </p:nvGrpSpPr>
        <p:grpSpPr>
          <a:xfrm>
            <a:off x="7503244" y="1690333"/>
            <a:ext cx="1152545" cy="1103707"/>
            <a:chOff x="7308703" y="1089698"/>
            <a:chExt cx="1573351" cy="1506682"/>
          </a:xfrm>
        </p:grpSpPr>
        <p:sp>
          <p:nvSpPr>
            <p:cNvPr id="26" name="모서리가 둥근 직사각형 13">
              <a:extLst>
                <a:ext uri="{FF2B5EF4-FFF2-40B4-BE49-F238E27FC236}">
                  <a16:creationId xmlns:a16="http://schemas.microsoft.com/office/drawing/2014/main" id="{8DE80479-A9CF-4AA9-B089-25B1C45F1B0C}"/>
                </a:ext>
              </a:extLst>
            </p:cNvPr>
            <p:cNvSpPr/>
            <p:nvPr/>
          </p:nvSpPr>
          <p:spPr>
            <a:xfrm>
              <a:off x="7308703" y="1091940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53">
              <a:extLst>
                <a:ext uri="{FF2B5EF4-FFF2-40B4-BE49-F238E27FC236}">
                  <a16:creationId xmlns:a16="http://schemas.microsoft.com/office/drawing/2014/main" id="{E929DBE1-9EB9-4AF0-97E9-7A158EC01999}"/>
                </a:ext>
              </a:extLst>
            </p:cNvPr>
            <p:cNvSpPr/>
            <p:nvPr/>
          </p:nvSpPr>
          <p:spPr>
            <a:xfrm>
              <a:off x="7308703" y="1089698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25F31C16-82D6-4D13-A992-CFE222EDC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8845" y="1224759"/>
              <a:ext cx="531316" cy="616019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7C119A-9467-4906-A07D-1DB25F74F5F8}"/>
                </a:ext>
              </a:extLst>
            </p:cNvPr>
            <p:cNvSpPr txBox="1"/>
            <p:nvPr/>
          </p:nvSpPr>
          <p:spPr>
            <a:xfrm>
              <a:off x="7521884" y="1952485"/>
              <a:ext cx="1360170" cy="357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642BCD6-83E8-4F43-A542-EDD0B2CD1B31}"/>
                </a:ext>
              </a:extLst>
            </p:cNvPr>
            <p:cNvSpPr txBox="1"/>
            <p:nvPr/>
          </p:nvSpPr>
          <p:spPr>
            <a:xfrm>
              <a:off x="7418151" y="2260261"/>
              <a:ext cx="1360170" cy="336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EA5926D-CF80-4382-A6C3-99E79D12082D}"/>
              </a:ext>
            </a:extLst>
          </p:cNvPr>
          <p:cNvGrpSpPr/>
          <p:nvPr/>
        </p:nvGrpSpPr>
        <p:grpSpPr>
          <a:xfrm>
            <a:off x="8575614" y="1690333"/>
            <a:ext cx="1152545" cy="1103707"/>
            <a:chOff x="7308703" y="1089698"/>
            <a:chExt cx="1573351" cy="1506682"/>
          </a:xfrm>
        </p:grpSpPr>
        <p:sp>
          <p:nvSpPr>
            <p:cNvPr id="38" name="모서리가 둥근 직사각형 13">
              <a:extLst>
                <a:ext uri="{FF2B5EF4-FFF2-40B4-BE49-F238E27FC236}">
                  <a16:creationId xmlns:a16="http://schemas.microsoft.com/office/drawing/2014/main" id="{70743D8A-78A7-4F47-8551-84EEA211FF0C}"/>
                </a:ext>
              </a:extLst>
            </p:cNvPr>
            <p:cNvSpPr/>
            <p:nvPr/>
          </p:nvSpPr>
          <p:spPr>
            <a:xfrm>
              <a:off x="7308703" y="1091940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모서리가 둥근 직사각형 53">
              <a:extLst>
                <a:ext uri="{FF2B5EF4-FFF2-40B4-BE49-F238E27FC236}">
                  <a16:creationId xmlns:a16="http://schemas.microsoft.com/office/drawing/2014/main" id="{72CD36B0-9B6B-4F97-B8BE-C73619DC4435}"/>
                </a:ext>
              </a:extLst>
            </p:cNvPr>
            <p:cNvSpPr/>
            <p:nvPr/>
          </p:nvSpPr>
          <p:spPr>
            <a:xfrm>
              <a:off x="7308703" y="1089698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48BC0123-2C09-4DFF-A61D-A4F7A4A83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8845" y="1224759"/>
              <a:ext cx="531316" cy="616019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64A4510-5C42-4648-AA6F-03A343989E96}"/>
                </a:ext>
              </a:extLst>
            </p:cNvPr>
            <p:cNvSpPr txBox="1"/>
            <p:nvPr/>
          </p:nvSpPr>
          <p:spPr>
            <a:xfrm>
              <a:off x="7521884" y="1952485"/>
              <a:ext cx="1360170" cy="357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F32C993-30FA-4E22-BB05-6EADD31F1290}"/>
                </a:ext>
              </a:extLst>
            </p:cNvPr>
            <p:cNvSpPr txBox="1"/>
            <p:nvPr/>
          </p:nvSpPr>
          <p:spPr>
            <a:xfrm>
              <a:off x="7418151" y="2260261"/>
              <a:ext cx="1360170" cy="336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0F861CC-A7D0-4ADF-929C-8964B5210FDD}"/>
              </a:ext>
            </a:extLst>
          </p:cNvPr>
          <p:cNvGrpSpPr/>
          <p:nvPr/>
        </p:nvGrpSpPr>
        <p:grpSpPr>
          <a:xfrm>
            <a:off x="7503244" y="2858317"/>
            <a:ext cx="1152545" cy="1103707"/>
            <a:chOff x="7308703" y="1089698"/>
            <a:chExt cx="1573351" cy="1506682"/>
          </a:xfrm>
        </p:grpSpPr>
        <p:sp>
          <p:nvSpPr>
            <p:cNvPr id="44" name="모서리가 둥근 직사각형 13">
              <a:extLst>
                <a:ext uri="{FF2B5EF4-FFF2-40B4-BE49-F238E27FC236}">
                  <a16:creationId xmlns:a16="http://schemas.microsoft.com/office/drawing/2014/main" id="{6D5B45E7-75B3-4BA7-A2DF-A70410086706}"/>
                </a:ext>
              </a:extLst>
            </p:cNvPr>
            <p:cNvSpPr/>
            <p:nvPr/>
          </p:nvSpPr>
          <p:spPr>
            <a:xfrm>
              <a:off x="7308703" y="1091940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모서리가 둥근 직사각형 53">
              <a:extLst>
                <a:ext uri="{FF2B5EF4-FFF2-40B4-BE49-F238E27FC236}">
                  <a16:creationId xmlns:a16="http://schemas.microsoft.com/office/drawing/2014/main" id="{C61AC85A-A654-486F-9931-7514436F2BBE}"/>
                </a:ext>
              </a:extLst>
            </p:cNvPr>
            <p:cNvSpPr/>
            <p:nvPr/>
          </p:nvSpPr>
          <p:spPr>
            <a:xfrm>
              <a:off x="7308703" y="1089698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0EAB2225-10FB-43FE-9368-0ABE9161B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8845" y="1224759"/>
              <a:ext cx="531316" cy="616019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902D30F-9641-4793-9B43-B39F25B95FCA}"/>
                </a:ext>
              </a:extLst>
            </p:cNvPr>
            <p:cNvSpPr txBox="1"/>
            <p:nvPr/>
          </p:nvSpPr>
          <p:spPr>
            <a:xfrm>
              <a:off x="7521884" y="1952485"/>
              <a:ext cx="1360170" cy="357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C4B0CF0-0B80-4799-BE92-9252D6B1DEEF}"/>
                </a:ext>
              </a:extLst>
            </p:cNvPr>
            <p:cNvSpPr txBox="1"/>
            <p:nvPr/>
          </p:nvSpPr>
          <p:spPr>
            <a:xfrm>
              <a:off x="7418151" y="2260261"/>
              <a:ext cx="1360170" cy="336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BC2F690-8232-4C98-A406-CEA8E468A878}"/>
              </a:ext>
            </a:extLst>
          </p:cNvPr>
          <p:cNvGrpSpPr/>
          <p:nvPr/>
        </p:nvGrpSpPr>
        <p:grpSpPr>
          <a:xfrm>
            <a:off x="8575614" y="2858317"/>
            <a:ext cx="1152545" cy="1103707"/>
            <a:chOff x="7308703" y="1089698"/>
            <a:chExt cx="1573351" cy="1506682"/>
          </a:xfrm>
        </p:grpSpPr>
        <p:sp>
          <p:nvSpPr>
            <p:cNvPr id="50" name="모서리가 둥근 직사각형 13">
              <a:extLst>
                <a:ext uri="{FF2B5EF4-FFF2-40B4-BE49-F238E27FC236}">
                  <a16:creationId xmlns:a16="http://schemas.microsoft.com/office/drawing/2014/main" id="{47E1C732-10B9-4486-A642-87CB93999B09}"/>
                </a:ext>
              </a:extLst>
            </p:cNvPr>
            <p:cNvSpPr/>
            <p:nvPr/>
          </p:nvSpPr>
          <p:spPr>
            <a:xfrm>
              <a:off x="7308703" y="1091940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모서리가 둥근 직사각형 53">
              <a:extLst>
                <a:ext uri="{FF2B5EF4-FFF2-40B4-BE49-F238E27FC236}">
                  <a16:creationId xmlns:a16="http://schemas.microsoft.com/office/drawing/2014/main" id="{E520321E-9882-42B1-95C0-C83C6CE3F8E5}"/>
                </a:ext>
              </a:extLst>
            </p:cNvPr>
            <p:cNvSpPr/>
            <p:nvPr/>
          </p:nvSpPr>
          <p:spPr>
            <a:xfrm>
              <a:off x="7308703" y="1089698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3E04DE37-8624-42E3-A28A-8521C9D91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8845" y="1224759"/>
              <a:ext cx="531316" cy="616019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0538751-3A43-4E74-A7F8-C43490AA62FF}"/>
                </a:ext>
              </a:extLst>
            </p:cNvPr>
            <p:cNvSpPr txBox="1"/>
            <p:nvPr/>
          </p:nvSpPr>
          <p:spPr>
            <a:xfrm>
              <a:off x="7521884" y="1952485"/>
              <a:ext cx="1360170" cy="357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CE3916B-364B-4F86-B55D-12A5D91EF0B8}"/>
                </a:ext>
              </a:extLst>
            </p:cNvPr>
            <p:cNvSpPr txBox="1"/>
            <p:nvPr/>
          </p:nvSpPr>
          <p:spPr>
            <a:xfrm>
              <a:off x="7418151" y="2260261"/>
              <a:ext cx="1360170" cy="336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A162FC69-9FE1-4F39-82C9-1D6E938B8C69}"/>
              </a:ext>
            </a:extLst>
          </p:cNvPr>
          <p:cNvGrpSpPr/>
          <p:nvPr/>
        </p:nvGrpSpPr>
        <p:grpSpPr>
          <a:xfrm>
            <a:off x="7503244" y="4029635"/>
            <a:ext cx="1152545" cy="1103707"/>
            <a:chOff x="7308703" y="1089698"/>
            <a:chExt cx="1573351" cy="1506682"/>
          </a:xfrm>
        </p:grpSpPr>
        <p:sp>
          <p:nvSpPr>
            <p:cNvPr id="56" name="모서리가 둥근 직사각형 13">
              <a:extLst>
                <a:ext uri="{FF2B5EF4-FFF2-40B4-BE49-F238E27FC236}">
                  <a16:creationId xmlns:a16="http://schemas.microsoft.com/office/drawing/2014/main" id="{70518BB2-20B4-4DAE-9A49-AFE6DB5AEE0C}"/>
                </a:ext>
              </a:extLst>
            </p:cNvPr>
            <p:cNvSpPr/>
            <p:nvPr/>
          </p:nvSpPr>
          <p:spPr>
            <a:xfrm>
              <a:off x="7308703" y="1091940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모서리가 둥근 직사각형 53">
              <a:extLst>
                <a:ext uri="{FF2B5EF4-FFF2-40B4-BE49-F238E27FC236}">
                  <a16:creationId xmlns:a16="http://schemas.microsoft.com/office/drawing/2014/main" id="{F905DAA3-2FEE-440E-8440-798AF5681E39}"/>
                </a:ext>
              </a:extLst>
            </p:cNvPr>
            <p:cNvSpPr/>
            <p:nvPr/>
          </p:nvSpPr>
          <p:spPr>
            <a:xfrm>
              <a:off x="7308703" y="1089698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2D125142-5FFD-4771-8659-3A50713F0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8845" y="1224759"/>
              <a:ext cx="531316" cy="616019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89747C2-1773-45B4-B1FA-ADF3FC24F5C4}"/>
                </a:ext>
              </a:extLst>
            </p:cNvPr>
            <p:cNvSpPr txBox="1"/>
            <p:nvPr/>
          </p:nvSpPr>
          <p:spPr>
            <a:xfrm>
              <a:off x="7521884" y="1952485"/>
              <a:ext cx="1360170" cy="357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A09A7C4-0E41-44C7-925E-1645913C2820}"/>
                </a:ext>
              </a:extLst>
            </p:cNvPr>
            <p:cNvSpPr txBox="1"/>
            <p:nvPr/>
          </p:nvSpPr>
          <p:spPr>
            <a:xfrm>
              <a:off x="7418151" y="2260261"/>
              <a:ext cx="1360170" cy="336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610AF69-842A-460E-9C3B-16A5D4D34B6B}"/>
              </a:ext>
            </a:extLst>
          </p:cNvPr>
          <p:cNvGrpSpPr/>
          <p:nvPr/>
        </p:nvGrpSpPr>
        <p:grpSpPr>
          <a:xfrm>
            <a:off x="8575614" y="4029635"/>
            <a:ext cx="1152545" cy="1103707"/>
            <a:chOff x="7308703" y="1089698"/>
            <a:chExt cx="1573351" cy="1506682"/>
          </a:xfrm>
        </p:grpSpPr>
        <p:sp>
          <p:nvSpPr>
            <p:cNvPr id="62" name="모서리가 둥근 직사각형 13">
              <a:extLst>
                <a:ext uri="{FF2B5EF4-FFF2-40B4-BE49-F238E27FC236}">
                  <a16:creationId xmlns:a16="http://schemas.microsoft.com/office/drawing/2014/main" id="{2DCEC767-71EE-4E98-94A7-1FB799021173}"/>
                </a:ext>
              </a:extLst>
            </p:cNvPr>
            <p:cNvSpPr/>
            <p:nvPr/>
          </p:nvSpPr>
          <p:spPr>
            <a:xfrm>
              <a:off x="7308703" y="1091940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모서리가 둥근 직사각형 53">
              <a:extLst>
                <a:ext uri="{FF2B5EF4-FFF2-40B4-BE49-F238E27FC236}">
                  <a16:creationId xmlns:a16="http://schemas.microsoft.com/office/drawing/2014/main" id="{EADAA790-3767-427E-B3C6-BBA94A3404B2}"/>
                </a:ext>
              </a:extLst>
            </p:cNvPr>
            <p:cNvSpPr/>
            <p:nvPr/>
          </p:nvSpPr>
          <p:spPr>
            <a:xfrm>
              <a:off x="7308703" y="1089698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BFCE5323-B543-491A-B514-955236653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8845" y="1224759"/>
              <a:ext cx="531316" cy="616019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AC6615A-8BF8-4D20-AD34-484E25DD0ED7}"/>
                </a:ext>
              </a:extLst>
            </p:cNvPr>
            <p:cNvSpPr txBox="1"/>
            <p:nvPr/>
          </p:nvSpPr>
          <p:spPr>
            <a:xfrm>
              <a:off x="7521884" y="1952485"/>
              <a:ext cx="1360170" cy="357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F670402-0F09-490F-9F4E-186AC888C59C}"/>
                </a:ext>
              </a:extLst>
            </p:cNvPr>
            <p:cNvSpPr txBox="1"/>
            <p:nvPr/>
          </p:nvSpPr>
          <p:spPr>
            <a:xfrm>
              <a:off x="7418151" y="2260261"/>
              <a:ext cx="1360170" cy="336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667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EB02A12-4D14-4DC9-9D5E-E8E3A97BD1DF}"/>
              </a:ext>
            </a:extLst>
          </p:cNvPr>
          <p:cNvSpPr/>
          <p:nvPr/>
        </p:nvSpPr>
        <p:spPr>
          <a:xfrm>
            <a:off x="666751" y="763121"/>
            <a:ext cx="2045074" cy="5331759"/>
          </a:xfrm>
          <a:prstGeom prst="roundRect">
            <a:avLst>
              <a:gd name="adj" fmla="val 7305"/>
            </a:avLst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AE5FEFC-98E8-4F6C-B9DF-C7B15B78B720}"/>
              </a:ext>
            </a:extLst>
          </p:cNvPr>
          <p:cNvSpPr/>
          <p:nvPr/>
        </p:nvSpPr>
        <p:spPr>
          <a:xfrm>
            <a:off x="2711825" y="763121"/>
            <a:ext cx="8518150" cy="5331757"/>
          </a:xfrm>
          <a:prstGeom prst="roundRect">
            <a:avLst>
              <a:gd name="adj" fmla="val 2546"/>
            </a:avLst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D73AF2D-6332-4BAB-BF3D-5A693AB0B9D5}"/>
              </a:ext>
            </a:extLst>
          </p:cNvPr>
          <p:cNvSpPr/>
          <p:nvPr/>
        </p:nvSpPr>
        <p:spPr>
          <a:xfrm>
            <a:off x="2809875" y="929247"/>
            <a:ext cx="8148639" cy="4999503"/>
          </a:xfrm>
          <a:prstGeom prst="roundRect">
            <a:avLst>
              <a:gd name="adj" fmla="val 2546"/>
            </a:avLst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F131775-D4A9-4F21-A098-D1BF66624FF5}"/>
              </a:ext>
            </a:extLst>
          </p:cNvPr>
          <p:cNvSpPr/>
          <p:nvPr/>
        </p:nvSpPr>
        <p:spPr>
          <a:xfrm>
            <a:off x="10958514" y="1940857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9728E0B-2B8D-4CC4-A40A-72401844F6A0}"/>
              </a:ext>
            </a:extLst>
          </p:cNvPr>
          <p:cNvSpPr/>
          <p:nvPr/>
        </p:nvSpPr>
        <p:spPr>
          <a:xfrm>
            <a:off x="10968040" y="2462489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게시판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AD4B344-1376-49A5-A6DA-4F6471C5F362}"/>
              </a:ext>
            </a:extLst>
          </p:cNvPr>
          <p:cNvSpPr/>
          <p:nvPr/>
        </p:nvSpPr>
        <p:spPr>
          <a:xfrm>
            <a:off x="838200" y="929246"/>
            <a:ext cx="1781175" cy="4999503"/>
          </a:xfrm>
          <a:prstGeom prst="roundRect">
            <a:avLst>
              <a:gd name="adj" fmla="val 8646"/>
            </a:avLst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37527D-D609-43AC-A51F-F982CF184BB1}"/>
              </a:ext>
            </a:extLst>
          </p:cNvPr>
          <p:cNvGrpSpPr/>
          <p:nvPr/>
        </p:nvGrpSpPr>
        <p:grpSpPr>
          <a:xfrm>
            <a:off x="2524125" y="1685925"/>
            <a:ext cx="367274" cy="3486150"/>
            <a:chOff x="2524125" y="1685925"/>
            <a:chExt cx="367274" cy="348615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85832C1-CD1D-4ADD-85A4-7BD4E497BB44}"/>
                </a:ext>
              </a:extLst>
            </p:cNvPr>
            <p:cNvSpPr/>
            <p:nvPr/>
          </p:nvSpPr>
          <p:spPr>
            <a:xfrm>
              <a:off x="2524125" y="1685925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FAF295A6-8D18-4206-AE66-0C576ECAA5BC}"/>
                </a:ext>
              </a:extLst>
            </p:cNvPr>
            <p:cNvSpPr/>
            <p:nvPr/>
          </p:nvSpPr>
          <p:spPr>
            <a:xfrm>
              <a:off x="2529768" y="2056501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CA690817-BB61-4DAA-8B1B-98DFAB9A4396}"/>
                </a:ext>
              </a:extLst>
            </p:cNvPr>
            <p:cNvSpPr/>
            <p:nvPr/>
          </p:nvSpPr>
          <p:spPr>
            <a:xfrm>
              <a:off x="2526607" y="4689104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BACB65B5-C8B0-4A29-AD99-E8F8CF837B68}"/>
                </a:ext>
              </a:extLst>
            </p:cNvPr>
            <p:cNvSpPr/>
            <p:nvPr/>
          </p:nvSpPr>
          <p:spPr>
            <a:xfrm>
              <a:off x="2532250" y="5059680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918FD94-A4BF-401D-916B-3441D107F899}"/>
              </a:ext>
            </a:extLst>
          </p:cNvPr>
          <p:cNvGrpSpPr/>
          <p:nvPr/>
        </p:nvGrpSpPr>
        <p:grpSpPr>
          <a:xfrm>
            <a:off x="9733147" y="290058"/>
            <a:ext cx="1021699" cy="639187"/>
            <a:chOff x="7531751" y="985502"/>
            <a:chExt cx="1465019" cy="903365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FDC7FFCE-52B2-4D28-9B11-A2F6A77C3BB0}"/>
                </a:ext>
              </a:extLst>
            </p:cNvPr>
            <p:cNvSpPr/>
            <p:nvPr/>
          </p:nvSpPr>
          <p:spPr>
            <a:xfrm>
              <a:off x="7531751" y="985502"/>
              <a:ext cx="1465019" cy="903365"/>
            </a:xfrm>
            <a:prstGeom prst="roundRect">
              <a:avLst>
                <a:gd name="adj" fmla="val 2343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834788B-C05D-4C63-8ED3-937B31DD36CA}"/>
                </a:ext>
              </a:extLst>
            </p:cNvPr>
            <p:cNvGrpSpPr/>
            <p:nvPr/>
          </p:nvGrpSpPr>
          <p:grpSpPr>
            <a:xfrm>
              <a:off x="7917223" y="1380927"/>
              <a:ext cx="731684" cy="112516"/>
              <a:chOff x="9331161" y="523094"/>
              <a:chExt cx="731684" cy="112516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B2AE08D3-841C-40A0-832A-58B1FB852EA0}"/>
                  </a:ext>
                </a:extLst>
              </p:cNvPr>
              <p:cNvGrpSpPr/>
              <p:nvPr/>
            </p:nvGrpSpPr>
            <p:grpSpPr>
              <a:xfrm>
                <a:off x="9910117" y="523094"/>
                <a:ext cx="152728" cy="112516"/>
                <a:chOff x="9614371" y="436125"/>
                <a:chExt cx="152728" cy="112516"/>
              </a:xfrm>
            </p:grpSpPr>
            <p:sp>
              <p:nvSpPr>
                <p:cNvPr id="19" name="이등변 삼각형 18">
                  <a:extLst>
                    <a:ext uri="{FF2B5EF4-FFF2-40B4-BE49-F238E27FC236}">
                      <a16:creationId xmlns:a16="http://schemas.microsoft.com/office/drawing/2014/main" id="{52AB7624-46BF-4CA6-8A71-E8E700115BA1}"/>
                    </a:ext>
                  </a:extLst>
                </p:cNvPr>
                <p:cNvSpPr/>
                <p:nvPr/>
              </p:nvSpPr>
              <p:spPr>
                <a:xfrm rot="5400000">
                  <a:off x="9596295" y="454201"/>
                  <a:ext cx="112515" cy="76364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이등변 삼각형 19">
                  <a:extLst>
                    <a:ext uri="{FF2B5EF4-FFF2-40B4-BE49-F238E27FC236}">
                      <a16:creationId xmlns:a16="http://schemas.microsoft.com/office/drawing/2014/main" id="{F8B6DFB8-7E29-4D1F-A23B-1FC08D1D0A91}"/>
                    </a:ext>
                  </a:extLst>
                </p:cNvPr>
                <p:cNvSpPr/>
                <p:nvPr/>
              </p:nvSpPr>
              <p:spPr>
                <a:xfrm rot="5400000">
                  <a:off x="9672659" y="454202"/>
                  <a:ext cx="112515" cy="76364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DAD7C853-AE18-47FD-998B-5040C11086BB}"/>
                  </a:ext>
                </a:extLst>
              </p:cNvPr>
              <p:cNvGrpSpPr/>
              <p:nvPr/>
            </p:nvGrpSpPr>
            <p:grpSpPr>
              <a:xfrm>
                <a:off x="9331161" y="523094"/>
                <a:ext cx="156374" cy="112516"/>
                <a:chOff x="9220200" y="436125"/>
                <a:chExt cx="156374" cy="112516"/>
              </a:xfrm>
            </p:grpSpPr>
            <p:sp>
              <p:nvSpPr>
                <p:cNvPr id="21" name="이등변 삼각형 20">
                  <a:extLst>
                    <a:ext uri="{FF2B5EF4-FFF2-40B4-BE49-F238E27FC236}">
                      <a16:creationId xmlns:a16="http://schemas.microsoft.com/office/drawing/2014/main" id="{05BCAF30-541E-4559-AAEB-69C372874745}"/>
                    </a:ext>
                  </a:extLst>
                </p:cNvPr>
                <p:cNvSpPr/>
                <p:nvPr/>
              </p:nvSpPr>
              <p:spPr>
                <a:xfrm rot="5400000" flipV="1">
                  <a:off x="9203947" y="452378"/>
                  <a:ext cx="112515" cy="8001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이등변 삼각형 21">
                  <a:extLst>
                    <a:ext uri="{FF2B5EF4-FFF2-40B4-BE49-F238E27FC236}">
                      <a16:creationId xmlns:a16="http://schemas.microsoft.com/office/drawing/2014/main" id="{534667A7-5095-4311-9320-C67743D06EC8}"/>
                    </a:ext>
                  </a:extLst>
                </p:cNvPr>
                <p:cNvSpPr/>
                <p:nvPr/>
              </p:nvSpPr>
              <p:spPr>
                <a:xfrm rot="5400000" flipV="1">
                  <a:off x="9280311" y="452379"/>
                  <a:ext cx="112515" cy="8001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535B64F6-1EFE-44A5-90EB-5CDF2C0ACBF2}"/>
                  </a:ext>
                </a:extLst>
              </p:cNvPr>
              <p:cNvGrpSpPr/>
              <p:nvPr/>
            </p:nvGrpSpPr>
            <p:grpSpPr>
              <a:xfrm>
                <a:off x="9678199" y="523094"/>
                <a:ext cx="38100" cy="112516"/>
                <a:chOff x="9538499" y="436125"/>
                <a:chExt cx="38100" cy="112516"/>
              </a:xfrm>
            </p:grpSpPr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B1AC8165-12F4-4A5D-976F-C73F422D9A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38499" y="436125"/>
                  <a:ext cx="0" cy="112516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17187989-ACF0-4AE5-8E07-2430677825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76599" y="436125"/>
                  <a:ext cx="0" cy="112516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294F6CE-68E7-4315-8F15-31AAEA8DDFA9}"/>
                </a:ext>
              </a:extLst>
            </p:cNvPr>
            <p:cNvGrpSpPr/>
            <p:nvPr/>
          </p:nvGrpSpPr>
          <p:grpSpPr>
            <a:xfrm>
              <a:off x="7994855" y="1171193"/>
              <a:ext cx="901700" cy="45719"/>
              <a:chOff x="10126980" y="463687"/>
              <a:chExt cx="901700" cy="45719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14960224-8F84-4C91-BB2E-D46C9F21C28D}"/>
                  </a:ext>
                </a:extLst>
              </p:cNvPr>
              <p:cNvCxnSpPr/>
              <p:nvPr/>
            </p:nvCxnSpPr>
            <p:spPr>
              <a:xfrm>
                <a:off x="10126980" y="487038"/>
                <a:ext cx="901700" cy="0"/>
              </a:xfrm>
              <a:prstGeom prst="line">
                <a:avLst/>
              </a:prstGeom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934F389A-8C10-4732-88B0-F5972352D7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26980" y="487038"/>
                <a:ext cx="431800" cy="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5D7CB53F-72D8-4E35-B56C-F22F7F0B57CC}"/>
                  </a:ext>
                </a:extLst>
              </p:cNvPr>
              <p:cNvSpPr/>
              <p:nvPr/>
            </p:nvSpPr>
            <p:spPr>
              <a:xfrm>
                <a:off x="10532111" y="463687"/>
                <a:ext cx="45719" cy="457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2" name="그림 41" descr="검은색, 작은, 하얀색, 앉아있는이(가) 표시된 사진&#10;&#10;자동 생성된 설명">
              <a:extLst>
                <a:ext uri="{FF2B5EF4-FFF2-40B4-BE49-F238E27FC236}">
                  <a16:creationId xmlns:a16="http://schemas.microsoft.com/office/drawing/2014/main" id="{DA18AC6F-1C10-4B39-94A4-B6B59A549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301" y="1083079"/>
              <a:ext cx="228846" cy="215694"/>
            </a:xfrm>
            <a:prstGeom prst="rect">
              <a:avLst/>
            </a:prstGeom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A200E3F1-8404-402D-A626-83F5C8604B71}"/>
                </a:ext>
              </a:extLst>
            </p:cNvPr>
            <p:cNvGrpSpPr/>
            <p:nvPr/>
          </p:nvGrpSpPr>
          <p:grpSpPr>
            <a:xfrm>
              <a:off x="7986555" y="1621953"/>
              <a:ext cx="555412" cy="93278"/>
              <a:chOff x="9827245" y="1190926"/>
              <a:chExt cx="555412" cy="93278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EA83F887-18F4-4846-8E94-31AE73E394F7}"/>
                  </a:ext>
                </a:extLst>
              </p:cNvPr>
              <p:cNvGrpSpPr/>
              <p:nvPr/>
            </p:nvGrpSpPr>
            <p:grpSpPr>
              <a:xfrm>
                <a:off x="9827245" y="1190926"/>
                <a:ext cx="72713" cy="93278"/>
                <a:chOff x="9167236" y="1208850"/>
                <a:chExt cx="222322" cy="281684"/>
              </a:xfrm>
            </p:grpSpPr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2881F842-6680-4CA2-8BB6-B12502C92561}"/>
                    </a:ext>
                  </a:extLst>
                </p:cNvPr>
                <p:cNvSpPr/>
                <p:nvPr/>
              </p:nvSpPr>
              <p:spPr>
                <a:xfrm>
                  <a:off x="9167236" y="1285239"/>
                  <a:ext cx="116840" cy="128905"/>
                </a:xfrm>
                <a:prstGeom prst="round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이등변 삼각형 45">
                  <a:extLst>
                    <a:ext uri="{FF2B5EF4-FFF2-40B4-BE49-F238E27FC236}">
                      <a16:creationId xmlns:a16="http://schemas.microsoft.com/office/drawing/2014/main" id="{76F75DAE-8AA4-4254-BBE2-FF96D3B624AE}"/>
                    </a:ext>
                  </a:extLst>
                </p:cNvPr>
                <p:cNvSpPr/>
                <p:nvPr/>
              </p:nvSpPr>
              <p:spPr>
                <a:xfrm rot="16200000">
                  <a:off x="9145081" y="1246057"/>
                  <a:ext cx="281684" cy="20727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1A202E70-2C71-450C-A66F-38B4CA8271FE}"/>
                  </a:ext>
                </a:extLst>
              </p:cNvPr>
              <p:cNvGrpSpPr/>
              <p:nvPr/>
            </p:nvGrpSpPr>
            <p:grpSpPr>
              <a:xfrm>
                <a:off x="9961652" y="1214706"/>
                <a:ext cx="421005" cy="45719"/>
                <a:chOff x="8482994" y="1986585"/>
                <a:chExt cx="421005" cy="45719"/>
              </a:xfrm>
            </p:grpSpPr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C1A50AA9-8E2E-4B7A-8C79-3B1D50D8B8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92519" y="2009936"/>
                  <a:ext cx="411480" cy="0"/>
                </a:xfrm>
                <a:prstGeom prst="line">
                  <a:avLst/>
                </a:prstGeom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6EB685CF-29C1-4C70-8529-7148856B9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82994" y="2009936"/>
                  <a:ext cx="308384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38DD8FFB-6CA8-44DA-95B4-CDBB248F49B5}"/>
                    </a:ext>
                  </a:extLst>
                </p:cNvPr>
                <p:cNvSpPr/>
                <p:nvPr/>
              </p:nvSpPr>
              <p:spPr>
                <a:xfrm>
                  <a:off x="8764709" y="1986585"/>
                  <a:ext cx="45719" cy="457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75F13C75-ACD0-417C-A866-F85D3CB7C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91" y="1194505"/>
            <a:ext cx="1430992" cy="1095234"/>
          </a:xfrm>
          <a:prstGeom prst="rect">
            <a:avLst/>
          </a:prstGeom>
        </p:spPr>
      </p:pic>
      <p:pic>
        <p:nvPicPr>
          <p:cNvPr id="25" name="그림 24" descr="건물, 작은, 기차, 전면이(가) 표시된 사진&#10;&#10;자동 생성된 설명">
            <a:extLst>
              <a:ext uri="{FF2B5EF4-FFF2-40B4-BE49-F238E27FC236}">
                <a16:creationId xmlns:a16="http://schemas.microsoft.com/office/drawing/2014/main" id="{E6DD191D-74B3-4901-862B-C53E853D4D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652" y="1781356"/>
            <a:ext cx="2169458" cy="1135091"/>
          </a:xfrm>
          <a:prstGeom prst="rect">
            <a:avLst/>
          </a:prstGeom>
        </p:spPr>
      </p:pic>
      <p:pic>
        <p:nvPicPr>
          <p:cNvPr id="27" name="그림 26" descr="잔디, 케이크, 테이블, 생일이(가) 표시된 사진&#10;&#10;자동 생성된 설명">
            <a:extLst>
              <a:ext uri="{FF2B5EF4-FFF2-40B4-BE49-F238E27FC236}">
                <a16:creationId xmlns:a16="http://schemas.microsoft.com/office/drawing/2014/main" id="{D118AD54-3D8F-48E8-A21C-30F7D90679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565" y="1777924"/>
            <a:ext cx="2288279" cy="1131658"/>
          </a:xfrm>
          <a:prstGeom prst="rect">
            <a:avLst/>
          </a:prstGeom>
        </p:spPr>
      </p:pic>
      <p:pic>
        <p:nvPicPr>
          <p:cNvPr id="30" name="그림 29" descr="테이블, 작은, 생활, 가구이(가) 표시된 사진&#10;&#10;자동 생성된 설명">
            <a:extLst>
              <a:ext uri="{FF2B5EF4-FFF2-40B4-BE49-F238E27FC236}">
                <a16:creationId xmlns:a16="http://schemas.microsoft.com/office/drawing/2014/main" id="{7625F198-F367-4742-A799-91664B118E8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867" y="1798321"/>
            <a:ext cx="2170929" cy="111126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DBDC03E-28EB-4CED-B634-BD6F605303A9}"/>
              </a:ext>
            </a:extLst>
          </p:cNvPr>
          <p:cNvSpPr txBox="1"/>
          <p:nvPr/>
        </p:nvSpPr>
        <p:spPr>
          <a:xfrm>
            <a:off x="3101119" y="1371509"/>
            <a:ext cx="178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자랑 </a:t>
            </a:r>
            <a:r>
              <a:rPr lang="en-US" altLang="ko-KR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BEST</a:t>
            </a:r>
            <a:endParaRPr lang="ko-KR" altLang="en-US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7182AE-E1F6-40E6-9B35-D0EC96F28479}"/>
              </a:ext>
            </a:extLst>
          </p:cNvPr>
          <p:cNvSpPr txBox="1"/>
          <p:nvPr/>
        </p:nvSpPr>
        <p:spPr>
          <a:xfrm>
            <a:off x="6673195" y="3865167"/>
            <a:ext cx="3271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SSAFY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동물의 숲 유저 모임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AE041A-431F-4347-A221-A3B3E4EFC379}"/>
              </a:ext>
            </a:extLst>
          </p:cNvPr>
          <p:cNvSpPr txBox="1"/>
          <p:nvPr/>
        </p:nvSpPr>
        <p:spPr>
          <a:xfrm>
            <a:off x="3101119" y="3428997"/>
            <a:ext cx="2690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거래해요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7FBD2BA-B3FE-4F00-A673-C94D1C58D6B1}"/>
              </a:ext>
            </a:extLst>
          </p:cNvPr>
          <p:cNvSpPr txBox="1"/>
          <p:nvPr/>
        </p:nvSpPr>
        <p:spPr>
          <a:xfrm>
            <a:off x="6671619" y="3428997"/>
            <a:ext cx="2690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친구해요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DD94D6F-EB62-435A-8F5C-80E409EF2C4D}"/>
              </a:ext>
            </a:extLst>
          </p:cNvPr>
          <p:cNvSpPr txBox="1"/>
          <p:nvPr/>
        </p:nvSpPr>
        <p:spPr>
          <a:xfrm>
            <a:off x="3101119" y="3865167"/>
            <a:ext cx="2885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모여봐요 동물의 숲 게임 </a:t>
            </a:r>
            <a:r>
              <a:rPr lang="ko-KR" altLang="en-US" sz="1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구해요ㅠ</a:t>
            </a:r>
            <a:endParaRPr lang="ko-KR" altLang="en-US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0443" y="2308600"/>
            <a:ext cx="1430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배달의민족 주아" pitchFamily="18" charset="-127"/>
                <a:ea typeface="배달의민족 주아" pitchFamily="18" charset="-127"/>
              </a:rPr>
              <a:t>활기찬 아이다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1007409" y="2770266"/>
            <a:ext cx="1430992" cy="3046334"/>
            <a:chOff x="1007409" y="2770266"/>
            <a:chExt cx="1430992" cy="3046334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1007409" y="2770266"/>
              <a:ext cx="1430992" cy="3046334"/>
            </a:xfrm>
            <a:prstGeom prst="roundRect">
              <a:avLst>
                <a:gd name="adj" fmla="val 10454"/>
              </a:avLst>
            </a:prstGeom>
            <a:solidFill>
              <a:schemeClr val="accent6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1007409" y="5421780"/>
              <a:ext cx="1430992" cy="381000"/>
            </a:xfrm>
            <a:prstGeom prst="roundRect">
              <a:avLst>
                <a:gd name="adj" fmla="val 40000"/>
              </a:avLst>
            </a:prstGeom>
            <a:solidFill>
              <a:schemeClr val="accent6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93801" y="5464226"/>
              <a:ext cx="11747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808080"/>
                  </a:solidFill>
                  <a:latin typeface="배달의민족 주아" pitchFamily="18" charset="-127"/>
                  <a:ea typeface="배달의민족 주아" pitchFamily="18" charset="-127"/>
                </a:rPr>
                <a:t>텍스트 입력</a:t>
              </a:r>
            </a:p>
          </p:txBody>
        </p:sp>
        <p:sp>
          <p:nvSpPr>
            <p:cNvPr id="29" name="타원 28"/>
            <p:cNvSpPr/>
            <p:nvPr/>
          </p:nvSpPr>
          <p:spPr>
            <a:xfrm>
              <a:off x="1070443" y="2909582"/>
              <a:ext cx="338791" cy="338791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409234" y="2948172"/>
              <a:ext cx="859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배달의민족 주아" pitchFamily="18" charset="-127"/>
                  <a:ea typeface="배달의민족 주아" pitchFamily="18" charset="-127"/>
                </a:rPr>
                <a:t>안녕구리</a:t>
              </a:r>
            </a:p>
          </p:txBody>
        </p:sp>
        <p:sp>
          <p:nvSpPr>
            <p:cNvPr id="56" name="타원 55"/>
            <p:cNvSpPr/>
            <p:nvPr/>
          </p:nvSpPr>
          <p:spPr>
            <a:xfrm>
              <a:off x="1070443" y="3325672"/>
              <a:ext cx="338791" cy="338791"/>
            </a:xfrm>
            <a:prstGeom prst="ellipse">
              <a:avLst/>
            </a:prstGeom>
            <a:blipFill>
              <a:blip r:embed="rId8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409234" y="3370770"/>
              <a:ext cx="859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배달의민족 주아" pitchFamily="18" charset="-127"/>
                  <a:ea typeface="배달의민족 주아" pitchFamily="18" charset="-127"/>
                </a:rPr>
                <a:t>안녕하세요</a:t>
              </a:r>
            </a:p>
          </p:txBody>
        </p: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ED590227-49C1-474F-9975-A816FCF72C00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46" y="131740"/>
            <a:ext cx="1021699" cy="97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EB02A12-4D14-4DC9-9D5E-E8E3A97BD1DF}"/>
              </a:ext>
            </a:extLst>
          </p:cNvPr>
          <p:cNvSpPr/>
          <p:nvPr/>
        </p:nvSpPr>
        <p:spPr>
          <a:xfrm>
            <a:off x="666751" y="763121"/>
            <a:ext cx="2045074" cy="5331759"/>
          </a:xfrm>
          <a:prstGeom prst="roundRect">
            <a:avLst>
              <a:gd name="adj" fmla="val 7305"/>
            </a:avLst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AE5FEFC-98E8-4F6C-B9DF-C7B15B78B720}"/>
              </a:ext>
            </a:extLst>
          </p:cNvPr>
          <p:cNvSpPr/>
          <p:nvPr/>
        </p:nvSpPr>
        <p:spPr>
          <a:xfrm>
            <a:off x="2711825" y="763121"/>
            <a:ext cx="8518150" cy="5331757"/>
          </a:xfrm>
          <a:prstGeom prst="roundRect">
            <a:avLst>
              <a:gd name="adj" fmla="val 2546"/>
            </a:avLst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D73AF2D-6332-4BAB-BF3D-5A693AB0B9D5}"/>
              </a:ext>
            </a:extLst>
          </p:cNvPr>
          <p:cNvSpPr/>
          <p:nvPr/>
        </p:nvSpPr>
        <p:spPr>
          <a:xfrm>
            <a:off x="2809875" y="929247"/>
            <a:ext cx="8148639" cy="4999503"/>
          </a:xfrm>
          <a:prstGeom prst="roundRect">
            <a:avLst>
              <a:gd name="adj" fmla="val 2546"/>
            </a:avLst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F131775-D4A9-4F21-A098-D1BF66624FF5}"/>
              </a:ext>
            </a:extLst>
          </p:cNvPr>
          <p:cNvSpPr/>
          <p:nvPr/>
        </p:nvSpPr>
        <p:spPr>
          <a:xfrm>
            <a:off x="10958514" y="1940857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9728E0B-2B8D-4CC4-A40A-72401844F6A0}"/>
              </a:ext>
            </a:extLst>
          </p:cNvPr>
          <p:cNvSpPr/>
          <p:nvPr/>
        </p:nvSpPr>
        <p:spPr>
          <a:xfrm>
            <a:off x="10968040" y="2462489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게시판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AD4B344-1376-49A5-A6DA-4F6471C5F362}"/>
              </a:ext>
            </a:extLst>
          </p:cNvPr>
          <p:cNvSpPr/>
          <p:nvPr/>
        </p:nvSpPr>
        <p:spPr>
          <a:xfrm>
            <a:off x="838200" y="929246"/>
            <a:ext cx="1781175" cy="4999503"/>
          </a:xfrm>
          <a:prstGeom prst="roundRect">
            <a:avLst>
              <a:gd name="adj" fmla="val 8646"/>
            </a:avLst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918FD94-A4BF-401D-916B-3441D107F899}"/>
              </a:ext>
            </a:extLst>
          </p:cNvPr>
          <p:cNvGrpSpPr/>
          <p:nvPr/>
        </p:nvGrpSpPr>
        <p:grpSpPr>
          <a:xfrm>
            <a:off x="9733147" y="290058"/>
            <a:ext cx="1021699" cy="639187"/>
            <a:chOff x="7531751" y="985502"/>
            <a:chExt cx="1465019" cy="903365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FDC7FFCE-52B2-4D28-9B11-A2F6A77C3BB0}"/>
                </a:ext>
              </a:extLst>
            </p:cNvPr>
            <p:cNvSpPr/>
            <p:nvPr/>
          </p:nvSpPr>
          <p:spPr>
            <a:xfrm>
              <a:off x="7531751" y="985502"/>
              <a:ext cx="1465019" cy="903365"/>
            </a:xfrm>
            <a:prstGeom prst="roundRect">
              <a:avLst>
                <a:gd name="adj" fmla="val 2343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834788B-C05D-4C63-8ED3-937B31DD36CA}"/>
                </a:ext>
              </a:extLst>
            </p:cNvPr>
            <p:cNvGrpSpPr/>
            <p:nvPr/>
          </p:nvGrpSpPr>
          <p:grpSpPr>
            <a:xfrm>
              <a:off x="7917223" y="1380927"/>
              <a:ext cx="731684" cy="112516"/>
              <a:chOff x="9331161" y="523094"/>
              <a:chExt cx="731684" cy="112516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B2AE08D3-841C-40A0-832A-58B1FB852EA0}"/>
                  </a:ext>
                </a:extLst>
              </p:cNvPr>
              <p:cNvGrpSpPr/>
              <p:nvPr/>
            </p:nvGrpSpPr>
            <p:grpSpPr>
              <a:xfrm>
                <a:off x="9910117" y="523094"/>
                <a:ext cx="152728" cy="112516"/>
                <a:chOff x="9614371" y="436125"/>
                <a:chExt cx="152728" cy="112516"/>
              </a:xfrm>
            </p:grpSpPr>
            <p:sp>
              <p:nvSpPr>
                <p:cNvPr id="19" name="이등변 삼각형 18">
                  <a:extLst>
                    <a:ext uri="{FF2B5EF4-FFF2-40B4-BE49-F238E27FC236}">
                      <a16:creationId xmlns:a16="http://schemas.microsoft.com/office/drawing/2014/main" id="{52AB7624-46BF-4CA6-8A71-E8E700115BA1}"/>
                    </a:ext>
                  </a:extLst>
                </p:cNvPr>
                <p:cNvSpPr/>
                <p:nvPr/>
              </p:nvSpPr>
              <p:spPr>
                <a:xfrm rot="5400000">
                  <a:off x="9596295" y="454201"/>
                  <a:ext cx="112515" cy="76364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이등변 삼각형 19">
                  <a:extLst>
                    <a:ext uri="{FF2B5EF4-FFF2-40B4-BE49-F238E27FC236}">
                      <a16:creationId xmlns:a16="http://schemas.microsoft.com/office/drawing/2014/main" id="{F8B6DFB8-7E29-4D1F-A23B-1FC08D1D0A91}"/>
                    </a:ext>
                  </a:extLst>
                </p:cNvPr>
                <p:cNvSpPr/>
                <p:nvPr/>
              </p:nvSpPr>
              <p:spPr>
                <a:xfrm rot="5400000">
                  <a:off x="9672659" y="454202"/>
                  <a:ext cx="112515" cy="76364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DAD7C853-AE18-47FD-998B-5040C11086BB}"/>
                  </a:ext>
                </a:extLst>
              </p:cNvPr>
              <p:cNvGrpSpPr/>
              <p:nvPr/>
            </p:nvGrpSpPr>
            <p:grpSpPr>
              <a:xfrm>
                <a:off x="9331161" y="523094"/>
                <a:ext cx="156374" cy="112516"/>
                <a:chOff x="9220200" y="436125"/>
                <a:chExt cx="156374" cy="112516"/>
              </a:xfrm>
            </p:grpSpPr>
            <p:sp>
              <p:nvSpPr>
                <p:cNvPr id="21" name="이등변 삼각형 20">
                  <a:extLst>
                    <a:ext uri="{FF2B5EF4-FFF2-40B4-BE49-F238E27FC236}">
                      <a16:creationId xmlns:a16="http://schemas.microsoft.com/office/drawing/2014/main" id="{05BCAF30-541E-4559-AAEB-69C372874745}"/>
                    </a:ext>
                  </a:extLst>
                </p:cNvPr>
                <p:cNvSpPr/>
                <p:nvPr/>
              </p:nvSpPr>
              <p:spPr>
                <a:xfrm rot="5400000" flipV="1">
                  <a:off x="9203947" y="452378"/>
                  <a:ext cx="112515" cy="8001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이등변 삼각형 21">
                  <a:extLst>
                    <a:ext uri="{FF2B5EF4-FFF2-40B4-BE49-F238E27FC236}">
                      <a16:creationId xmlns:a16="http://schemas.microsoft.com/office/drawing/2014/main" id="{534667A7-5095-4311-9320-C67743D06EC8}"/>
                    </a:ext>
                  </a:extLst>
                </p:cNvPr>
                <p:cNvSpPr/>
                <p:nvPr/>
              </p:nvSpPr>
              <p:spPr>
                <a:xfrm rot="5400000" flipV="1">
                  <a:off x="9280311" y="452379"/>
                  <a:ext cx="112515" cy="8001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535B64F6-1EFE-44A5-90EB-5CDF2C0ACBF2}"/>
                  </a:ext>
                </a:extLst>
              </p:cNvPr>
              <p:cNvGrpSpPr/>
              <p:nvPr/>
            </p:nvGrpSpPr>
            <p:grpSpPr>
              <a:xfrm>
                <a:off x="9678199" y="523094"/>
                <a:ext cx="38100" cy="112516"/>
                <a:chOff x="9538499" y="436125"/>
                <a:chExt cx="38100" cy="112516"/>
              </a:xfrm>
            </p:grpSpPr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B1AC8165-12F4-4A5D-976F-C73F422D9A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38499" y="436125"/>
                  <a:ext cx="0" cy="112516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17187989-ACF0-4AE5-8E07-2430677825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76599" y="436125"/>
                  <a:ext cx="0" cy="112516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294F6CE-68E7-4315-8F15-31AAEA8DDFA9}"/>
                </a:ext>
              </a:extLst>
            </p:cNvPr>
            <p:cNvGrpSpPr/>
            <p:nvPr/>
          </p:nvGrpSpPr>
          <p:grpSpPr>
            <a:xfrm>
              <a:off x="7994855" y="1171193"/>
              <a:ext cx="901700" cy="45719"/>
              <a:chOff x="10126980" y="463687"/>
              <a:chExt cx="901700" cy="45719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14960224-8F84-4C91-BB2E-D46C9F21C28D}"/>
                  </a:ext>
                </a:extLst>
              </p:cNvPr>
              <p:cNvCxnSpPr/>
              <p:nvPr/>
            </p:nvCxnSpPr>
            <p:spPr>
              <a:xfrm>
                <a:off x="10126980" y="487038"/>
                <a:ext cx="901700" cy="0"/>
              </a:xfrm>
              <a:prstGeom prst="line">
                <a:avLst/>
              </a:prstGeom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934F389A-8C10-4732-88B0-F5972352D7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26980" y="487038"/>
                <a:ext cx="431800" cy="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5D7CB53F-72D8-4E35-B56C-F22F7F0B57CC}"/>
                  </a:ext>
                </a:extLst>
              </p:cNvPr>
              <p:cNvSpPr/>
              <p:nvPr/>
            </p:nvSpPr>
            <p:spPr>
              <a:xfrm>
                <a:off x="10532111" y="463687"/>
                <a:ext cx="45719" cy="457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2" name="그림 41" descr="검은색, 작은, 하얀색, 앉아있는이(가) 표시된 사진&#10;&#10;자동 생성된 설명">
              <a:extLst>
                <a:ext uri="{FF2B5EF4-FFF2-40B4-BE49-F238E27FC236}">
                  <a16:creationId xmlns:a16="http://schemas.microsoft.com/office/drawing/2014/main" id="{DA18AC6F-1C10-4B39-94A4-B6B59A549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301" y="1083079"/>
              <a:ext cx="228846" cy="215694"/>
            </a:xfrm>
            <a:prstGeom prst="rect">
              <a:avLst/>
            </a:prstGeom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A200E3F1-8404-402D-A626-83F5C8604B71}"/>
                </a:ext>
              </a:extLst>
            </p:cNvPr>
            <p:cNvGrpSpPr/>
            <p:nvPr/>
          </p:nvGrpSpPr>
          <p:grpSpPr>
            <a:xfrm>
              <a:off x="7986555" y="1621953"/>
              <a:ext cx="555412" cy="93278"/>
              <a:chOff x="9827245" y="1190926"/>
              <a:chExt cx="555412" cy="93278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EA83F887-18F4-4846-8E94-31AE73E394F7}"/>
                  </a:ext>
                </a:extLst>
              </p:cNvPr>
              <p:cNvGrpSpPr/>
              <p:nvPr/>
            </p:nvGrpSpPr>
            <p:grpSpPr>
              <a:xfrm>
                <a:off x="9827245" y="1190926"/>
                <a:ext cx="72713" cy="93278"/>
                <a:chOff x="9167236" y="1208850"/>
                <a:chExt cx="222322" cy="281684"/>
              </a:xfrm>
            </p:grpSpPr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2881F842-6680-4CA2-8BB6-B12502C92561}"/>
                    </a:ext>
                  </a:extLst>
                </p:cNvPr>
                <p:cNvSpPr/>
                <p:nvPr/>
              </p:nvSpPr>
              <p:spPr>
                <a:xfrm>
                  <a:off x="9167236" y="1285239"/>
                  <a:ext cx="116840" cy="128905"/>
                </a:xfrm>
                <a:prstGeom prst="round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이등변 삼각형 45">
                  <a:extLst>
                    <a:ext uri="{FF2B5EF4-FFF2-40B4-BE49-F238E27FC236}">
                      <a16:creationId xmlns:a16="http://schemas.microsoft.com/office/drawing/2014/main" id="{76F75DAE-8AA4-4254-BBE2-FF96D3B624AE}"/>
                    </a:ext>
                  </a:extLst>
                </p:cNvPr>
                <p:cNvSpPr/>
                <p:nvPr/>
              </p:nvSpPr>
              <p:spPr>
                <a:xfrm rot="16200000">
                  <a:off x="9145081" y="1246057"/>
                  <a:ext cx="281684" cy="20727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1A202E70-2C71-450C-A66F-38B4CA8271FE}"/>
                  </a:ext>
                </a:extLst>
              </p:cNvPr>
              <p:cNvGrpSpPr/>
              <p:nvPr/>
            </p:nvGrpSpPr>
            <p:grpSpPr>
              <a:xfrm>
                <a:off x="9961652" y="1214706"/>
                <a:ext cx="421005" cy="45719"/>
                <a:chOff x="8482994" y="1986585"/>
                <a:chExt cx="421005" cy="45719"/>
              </a:xfrm>
            </p:grpSpPr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C1A50AA9-8E2E-4B7A-8C79-3B1D50D8B8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92519" y="2009936"/>
                  <a:ext cx="411480" cy="0"/>
                </a:xfrm>
                <a:prstGeom prst="line">
                  <a:avLst/>
                </a:prstGeom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6EB685CF-29C1-4C70-8529-7148856B9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82994" y="2009936"/>
                  <a:ext cx="308384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38DD8FFB-6CA8-44DA-95B4-CDBB248F49B5}"/>
                    </a:ext>
                  </a:extLst>
                </p:cNvPr>
                <p:cNvSpPr/>
                <p:nvPr/>
              </p:nvSpPr>
              <p:spPr>
                <a:xfrm>
                  <a:off x="8764709" y="1986585"/>
                  <a:ext cx="45719" cy="457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CCA4D6E4-A50E-4BAA-AACE-D0F5A2819E72}"/>
              </a:ext>
            </a:extLst>
          </p:cNvPr>
          <p:cNvSpPr txBox="1"/>
          <p:nvPr/>
        </p:nvSpPr>
        <p:spPr>
          <a:xfrm>
            <a:off x="1000125" y="1369381"/>
            <a:ext cx="139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꾸미기 자랑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A80AAC4-657C-40FD-B84C-864861EDC2ED}"/>
              </a:ext>
            </a:extLst>
          </p:cNvPr>
          <p:cNvSpPr txBox="1"/>
          <p:nvPr/>
        </p:nvSpPr>
        <p:spPr>
          <a:xfrm>
            <a:off x="1006763" y="1738713"/>
            <a:ext cx="153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거래해요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08964A7-5578-4E77-BAF1-366E6920EB07}"/>
              </a:ext>
            </a:extLst>
          </p:cNvPr>
          <p:cNvGrpSpPr/>
          <p:nvPr/>
        </p:nvGrpSpPr>
        <p:grpSpPr>
          <a:xfrm>
            <a:off x="2524125" y="1685925"/>
            <a:ext cx="367274" cy="3486150"/>
            <a:chOff x="2524125" y="1685925"/>
            <a:chExt cx="367274" cy="3486150"/>
          </a:xfrm>
        </p:grpSpPr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593268A4-E60E-4E13-8E3E-C28AB6FDC10E}"/>
                </a:ext>
              </a:extLst>
            </p:cNvPr>
            <p:cNvSpPr/>
            <p:nvPr/>
          </p:nvSpPr>
          <p:spPr>
            <a:xfrm>
              <a:off x="2524125" y="1685925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1839FFEA-A81C-4779-B8BD-7A6CD9D05A0E}"/>
                </a:ext>
              </a:extLst>
            </p:cNvPr>
            <p:cNvSpPr/>
            <p:nvPr/>
          </p:nvSpPr>
          <p:spPr>
            <a:xfrm>
              <a:off x="2529768" y="2056501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90B0B13A-FE6A-4904-9BF8-ECBE386C9957}"/>
                </a:ext>
              </a:extLst>
            </p:cNvPr>
            <p:cNvSpPr/>
            <p:nvPr/>
          </p:nvSpPr>
          <p:spPr>
            <a:xfrm>
              <a:off x="2526607" y="4689104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83537AA9-B4E4-419B-8A24-86FDE5741AE7}"/>
                </a:ext>
              </a:extLst>
            </p:cNvPr>
            <p:cNvSpPr/>
            <p:nvPr/>
          </p:nvSpPr>
          <p:spPr>
            <a:xfrm>
              <a:off x="2532250" y="5059680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1A80AAC4-657C-40FD-B84C-864861EDC2ED}"/>
              </a:ext>
            </a:extLst>
          </p:cNvPr>
          <p:cNvSpPr txBox="1"/>
          <p:nvPr/>
        </p:nvSpPr>
        <p:spPr>
          <a:xfrm>
            <a:off x="1006763" y="2108045"/>
            <a:ext cx="108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친구해요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3313293" y="1251213"/>
            <a:ext cx="7327401" cy="4500200"/>
            <a:chOff x="3313293" y="1251213"/>
            <a:chExt cx="7327401" cy="4500200"/>
          </a:xfrm>
        </p:grpSpPr>
        <p:pic>
          <p:nvPicPr>
            <p:cNvPr id="47" name="그림 46" descr="건물, 작은, 기차, 전면이(가) 표시된 사진&#10;&#10;자동 생성된 설명">
              <a:extLst>
                <a:ext uri="{FF2B5EF4-FFF2-40B4-BE49-F238E27FC236}">
                  <a16:creationId xmlns:a16="http://schemas.microsoft.com/office/drawing/2014/main" id="{E6DD191D-74B3-4901-862B-C53E853D4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821" y="1251213"/>
              <a:ext cx="2336049" cy="1222254"/>
            </a:xfrm>
            <a:prstGeom prst="rect">
              <a:avLst/>
            </a:prstGeom>
          </p:spPr>
        </p:pic>
        <p:pic>
          <p:nvPicPr>
            <p:cNvPr id="48" name="그림 47" descr="잔디, 케이크, 테이블, 생일이(가) 표시된 사진&#10;&#10;자동 생성된 설명">
              <a:extLst>
                <a:ext uri="{FF2B5EF4-FFF2-40B4-BE49-F238E27FC236}">
                  <a16:creationId xmlns:a16="http://schemas.microsoft.com/office/drawing/2014/main" id="{D118AD54-3D8F-48E8-A21C-30F7D9067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112" y="1251214"/>
              <a:ext cx="2398004" cy="1185922"/>
            </a:xfrm>
            <a:prstGeom prst="rect">
              <a:avLst/>
            </a:prstGeom>
          </p:spPr>
        </p:pic>
        <p:pic>
          <p:nvPicPr>
            <p:cNvPr id="50" name="그림 49" descr="테이블, 작은, 생활, 가구이(가) 표시된 사진&#10;&#10;자동 생성된 설명">
              <a:extLst>
                <a:ext uri="{FF2B5EF4-FFF2-40B4-BE49-F238E27FC236}">
                  <a16:creationId xmlns:a16="http://schemas.microsoft.com/office/drawing/2014/main" id="{7625F198-F367-4742-A799-91664B118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1344" y="1264448"/>
              <a:ext cx="2336049" cy="1195784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822" y="2791602"/>
              <a:ext cx="2336049" cy="1187494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113" y="2785670"/>
              <a:ext cx="2386583" cy="1193426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1302" y="2785671"/>
              <a:ext cx="2346092" cy="1193426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293" y="4315103"/>
              <a:ext cx="2357577" cy="1203404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113" y="4315103"/>
              <a:ext cx="2386583" cy="1203404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1344" y="4315103"/>
              <a:ext cx="2419350" cy="1171575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900229" y="2433771"/>
              <a:ext cx="1424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제 주택 소개합니다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6172071" y="2437136"/>
              <a:ext cx="1424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제 정원 </a:t>
              </a:r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소개합니다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8696983" y="2433771"/>
              <a:ext cx="1424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제 테라스 소개합니다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900229" y="3957914"/>
              <a:ext cx="1424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제 마당 소개합니다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6630627" y="3957912"/>
              <a:ext cx="1424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정원 자랑</a:t>
              </a:r>
              <a:endPara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9135781" y="3957911"/>
              <a:ext cx="1424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꽃 재배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4009508" y="5474414"/>
              <a:ext cx="1424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눈사람 만들기</a:t>
              </a:r>
              <a:endPara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6707870" y="5474413"/>
              <a:ext cx="1424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파티</a:t>
              </a:r>
              <a:endPara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9015109" y="5458895"/>
              <a:ext cx="1424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낚시한 물고기</a:t>
              </a:r>
              <a:endPara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1037149" y="2747361"/>
            <a:ext cx="1430992" cy="3046334"/>
            <a:chOff x="1007409" y="2770266"/>
            <a:chExt cx="1430992" cy="3046334"/>
          </a:xfrm>
        </p:grpSpPr>
        <p:sp>
          <p:nvSpPr>
            <p:cNvPr id="78" name="모서리가 둥근 직사각형 77"/>
            <p:cNvSpPr/>
            <p:nvPr/>
          </p:nvSpPr>
          <p:spPr>
            <a:xfrm>
              <a:off x="1007409" y="2770266"/>
              <a:ext cx="1430992" cy="3046334"/>
            </a:xfrm>
            <a:prstGeom prst="roundRect">
              <a:avLst>
                <a:gd name="adj" fmla="val 10454"/>
              </a:avLst>
            </a:prstGeom>
            <a:solidFill>
              <a:schemeClr val="accent6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모서리가 둥근 직사각형 78"/>
            <p:cNvSpPr/>
            <p:nvPr/>
          </p:nvSpPr>
          <p:spPr>
            <a:xfrm>
              <a:off x="1007409" y="5421780"/>
              <a:ext cx="1430992" cy="381000"/>
            </a:xfrm>
            <a:prstGeom prst="roundRect">
              <a:avLst>
                <a:gd name="adj" fmla="val 40000"/>
              </a:avLst>
            </a:prstGeom>
            <a:solidFill>
              <a:schemeClr val="accent6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193801" y="5464226"/>
              <a:ext cx="11747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808080"/>
                  </a:solidFill>
                  <a:latin typeface="배달의민족 주아" pitchFamily="18" charset="-127"/>
                  <a:ea typeface="배달의민족 주아" pitchFamily="18" charset="-127"/>
                </a:rPr>
                <a:t>텍스트 입력</a:t>
              </a:r>
            </a:p>
          </p:txBody>
        </p:sp>
        <p:sp>
          <p:nvSpPr>
            <p:cNvPr id="81" name="타원 80"/>
            <p:cNvSpPr/>
            <p:nvPr/>
          </p:nvSpPr>
          <p:spPr>
            <a:xfrm>
              <a:off x="1070443" y="2909582"/>
              <a:ext cx="338791" cy="338791"/>
            </a:xfrm>
            <a:prstGeom prst="ellipse">
              <a:avLst/>
            </a:prstGeom>
            <a:blipFill>
              <a:blip r:embed="rId1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409234" y="2948172"/>
              <a:ext cx="859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배달의민족 주아" pitchFamily="18" charset="-127"/>
                  <a:ea typeface="배달의민족 주아" pitchFamily="18" charset="-127"/>
                </a:rPr>
                <a:t>안녕구리</a:t>
              </a:r>
            </a:p>
          </p:txBody>
        </p:sp>
        <p:sp>
          <p:nvSpPr>
            <p:cNvPr id="83" name="타원 82"/>
            <p:cNvSpPr/>
            <p:nvPr/>
          </p:nvSpPr>
          <p:spPr>
            <a:xfrm>
              <a:off x="1070443" y="3325672"/>
              <a:ext cx="338791" cy="338791"/>
            </a:xfrm>
            <a:prstGeom prst="ellipse">
              <a:avLst/>
            </a:prstGeom>
            <a:blipFill>
              <a:blip r:embed="rId1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409234" y="3370770"/>
              <a:ext cx="859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배달의민족 주아" pitchFamily="18" charset="-127"/>
                  <a:ea typeface="배달의민족 주아" pitchFamily="18" charset="-127"/>
                </a:rPr>
                <a:t>안녕하세요</a:t>
              </a:r>
            </a:p>
          </p:txBody>
        </p:sp>
      </p:grpSp>
      <p:pic>
        <p:nvPicPr>
          <p:cNvPr id="85" name="그림 84">
            <a:extLst>
              <a:ext uri="{FF2B5EF4-FFF2-40B4-BE49-F238E27FC236}">
                <a16:creationId xmlns:a16="http://schemas.microsoft.com/office/drawing/2014/main" id="{9885C019-F60E-4B5C-BF29-B5B8A2B03FEA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46" y="131740"/>
            <a:ext cx="1021699" cy="97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323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AE5FEFC-98E8-4F6C-B9DF-C7B15B78B720}"/>
              </a:ext>
            </a:extLst>
          </p:cNvPr>
          <p:cNvSpPr/>
          <p:nvPr/>
        </p:nvSpPr>
        <p:spPr>
          <a:xfrm>
            <a:off x="552450" y="763121"/>
            <a:ext cx="10677525" cy="5331757"/>
          </a:xfrm>
          <a:prstGeom prst="roundRect">
            <a:avLst>
              <a:gd name="adj" fmla="val 2546"/>
            </a:avLst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D73AF2D-6332-4BAB-BF3D-5A693AB0B9D5}"/>
              </a:ext>
            </a:extLst>
          </p:cNvPr>
          <p:cNvSpPr/>
          <p:nvPr/>
        </p:nvSpPr>
        <p:spPr>
          <a:xfrm>
            <a:off x="895787" y="831907"/>
            <a:ext cx="10139364" cy="4999503"/>
          </a:xfrm>
          <a:prstGeom prst="roundRect">
            <a:avLst>
              <a:gd name="adj" fmla="val 2546"/>
            </a:avLst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F131775-D4A9-4F21-A098-D1BF66624FF5}"/>
              </a:ext>
            </a:extLst>
          </p:cNvPr>
          <p:cNvSpPr/>
          <p:nvPr/>
        </p:nvSpPr>
        <p:spPr>
          <a:xfrm>
            <a:off x="10958514" y="1940857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9728E0B-2B8D-4CC4-A40A-72401844F6A0}"/>
              </a:ext>
            </a:extLst>
          </p:cNvPr>
          <p:cNvSpPr/>
          <p:nvPr/>
        </p:nvSpPr>
        <p:spPr>
          <a:xfrm>
            <a:off x="10968040" y="2462489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게시판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37527D-D609-43AC-A51F-F982CF184BB1}"/>
              </a:ext>
            </a:extLst>
          </p:cNvPr>
          <p:cNvGrpSpPr/>
          <p:nvPr/>
        </p:nvGrpSpPr>
        <p:grpSpPr>
          <a:xfrm>
            <a:off x="635514" y="1685925"/>
            <a:ext cx="367274" cy="3486150"/>
            <a:chOff x="2524125" y="1685925"/>
            <a:chExt cx="367274" cy="348615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85832C1-CD1D-4ADD-85A4-7BD4E497BB44}"/>
                </a:ext>
              </a:extLst>
            </p:cNvPr>
            <p:cNvSpPr/>
            <p:nvPr/>
          </p:nvSpPr>
          <p:spPr>
            <a:xfrm>
              <a:off x="2524125" y="1685925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FAF295A6-8D18-4206-AE66-0C576ECAA5BC}"/>
                </a:ext>
              </a:extLst>
            </p:cNvPr>
            <p:cNvSpPr/>
            <p:nvPr/>
          </p:nvSpPr>
          <p:spPr>
            <a:xfrm>
              <a:off x="2529768" y="2056501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CA690817-BB61-4DAA-8B1B-98DFAB9A4396}"/>
                </a:ext>
              </a:extLst>
            </p:cNvPr>
            <p:cNvSpPr/>
            <p:nvPr/>
          </p:nvSpPr>
          <p:spPr>
            <a:xfrm>
              <a:off x="2526607" y="4689104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BACB65B5-C8B0-4A29-AD99-E8F8CF837B68}"/>
                </a:ext>
              </a:extLst>
            </p:cNvPr>
            <p:cNvSpPr/>
            <p:nvPr/>
          </p:nvSpPr>
          <p:spPr>
            <a:xfrm>
              <a:off x="2532250" y="5059680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918FD94-A4BF-401D-916B-3441D107F899}"/>
              </a:ext>
            </a:extLst>
          </p:cNvPr>
          <p:cNvGrpSpPr/>
          <p:nvPr/>
        </p:nvGrpSpPr>
        <p:grpSpPr>
          <a:xfrm>
            <a:off x="9733147" y="290058"/>
            <a:ext cx="1021699" cy="639187"/>
            <a:chOff x="7531751" y="985502"/>
            <a:chExt cx="1465019" cy="903365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FDC7FFCE-52B2-4D28-9B11-A2F6A77C3BB0}"/>
                </a:ext>
              </a:extLst>
            </p:cNvPr>
            <p:cNvSpPr/>
            <p:nvPr/>
          </p:nvSpPr>
          <p:spPr>
            <a:xfrm>
              <a:off x="7531751" y="985502"/>
              <a:ext cx="1465019" cy="903365"/>
            </a:xfrm>
            <a:prstGeom prst="roundRect">
              <a:avLst>
                <a:gd name="adj" fmla="val 2343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834788B-C05D-4C63-8ED3-937B31DD36CA}"/>
                </a:ext>
              </a:extLst>
            </p:cNvPr>
            <p:cNvGrpSpPr/>
            <p:nvPr/>
          </p:nvGrpSpPr>
          <p:grpSpPr>
            <a:xfrm>
              <a:off x="7917223" y="1380927"/>
              <a:ext cx="731684" cy="112516"/>
              <a:chOff x="9331161" y="523094"/>
              <a:chExt cx="731684" cy="112516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B2AE08D3-841C-40A0-832A-58B1FB852EA0}"/>
                  </a:ext>
                </a:extLst>
              </p:cNvPr>
              <p:cNvGrpSpPr/>
              <p:nvPr/>
            </p:nvGrpSpPr>
            <p:grpSpPr>
              <a:xfrm>
                <a:off x="9910117" y="523094"/>
                <a:ext cx="152728" cy="112516"/>
                <a:chOff x="9614371" y="436125"/>
                <a:chExt cx="152728" cy="112516"/>
              </a:xfrm>
            </p:grpSpPr>
            <p:sp>
              <p:nvSpPr>
                <p:cNvPr id="19" name="이등변 삼각형 18">
                  <a:extLst>
                    <a:ext uri="{FF2B5EF4-FFF2-40B4-BE49-F238E27FC236}">
                      <a16:creationId xmlns:a16="http://schemas.microsoft.com/office/drawing/2014/main" id="{52AB7624-46BF-4CA6-8A71-E8E700115BA1}"/>
                    </a:ext>
                  </a:extLst>
                </p:cNvPr>
                <p:cNvSpPr/>
                <p:nvPr/>
              </p:nvSpPr>
              <p:spPr>
                <a:xfrm rot="5400000">
                  <a:off x="9596295" y="454201"/>
                  <a:ext cx="112515" cy="76364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이등변 삼각형 19">
                  <a:extLst>
                    <a:ext uri="{FF2B5EF4-FFF2-40B4-BE49-F238E27FC236}">
                      <a16:creationId xmlns:a16="http://schemas.microsoft.com/office/drawing/2014/main" id="{F8B6DFB8-7E29-4D1F-A23B-1FC08D1D0A91}"/>
                    </a:ext>
                  </a:extLst>
                </p:cNvPr>
                <p:cNvSpPr/>
                <p:nvPr/>
              </p:nvSpPr>
              <p:spPr>
                <a:xfrm rot="5400000">
                  <a:off x="9672659" y="454202"/>
                  <a:ext cx="112515" cy="76364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DAD7C853-AE18-47FD-998B-5040C11086BB}"/>
                  </a:ext>
                </a:extLst>
              </p:cNvPr>
              <p:cNvGrpSpPr/>
              <p:nvPr/>
            </p:nvGrpSpPr>
            <p:grpSpPr>
              <a:xfrm>
                <a:off x="9331161" y="523094"/>
                <a:ext cx="156374" cy="112516"/>
                <a:chOff x="9220200" y="436125"/>
                <a:chExt cx="156374" cy="112516"/>
              </a:xfrm>
            </p:grpSpPr>
            <p:sp>
              <p:nvSpPr>
                <p:cNvPr id="21" name="이등변 삼각형 20">
                  <a:extLst>
                    <a:ext uri="{FF2B5EF4-FFF2-40B4-BE49-F238E27FC236}">
                      <a16:creationId xmlns:a16="http://schemas.microsoft.com/office/drawing/2014/main" id="{05BCAF30-541E-4559-AAEB-69C372874745}"/>
                    </a:ext>
                  </a:extLst>
                </p:cNvPr>
                <p:cNvSpPr/>
                <p:nvPr/>
              </p:nvSpPr>
              <p:spPr>
                <a:xfrm rot="5400000" flipV="1">
                  <a:off x="9203947" y="452378"/>
                  <a:ext cx="112515" cy="8001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이등변 삼각형 21">
                  <a:extLst>
                    <a:ext uri="{FF2B5EF4-FFF2-40B4-BE49-F238E27FC236}">
                      <a16:creationId xmlns:a16="http://schemas.microsoft.com/office/drawing/2014/main" id="{534667A7-5095-4311-9320-C67743D06EC8}"/>
                    </a:ext>
                  </a:extLst>
                </p:cNvPr>
                <p:cNvSpPr/>
                <p:nvPr/>
              </p:nvSpPr>
              <p:spPr>
                <a:xfrm rot="5400000" flipV="1">
                  <a:off x="9280311" y="452379"/>
                  <a:ext cx="112515" cy="8001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535B64F6-1EFE-44A5-90EB-5CDF2C0ACBF2}"/>
                  </a:ext>
                </a:extLst>
              </p:cNvPr>
              <p:cNvGrpSpPr/>
              <p:nvPr/>
            </p:nvGrpSpPr>
            <p:grpSpPr>
              <a:xfrm>
                <a:off x="9678199" y="523094"/>
                <a:ext cx="38100" cy="112516"/>
                <a:chOff x="9538499" y="436125"/>
                <a:chExt cx="38100" cy="112516"/>
              </a:xfrm>
            </p:grpSpPr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B1AC8165-12F4-4A5D-976F-C73F422D9A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38499" y="436125"/>
                  <a:ext cx="0" cy="112516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17187989-ACF0-4AE5-8E07-2430677825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76599" y="436125"/>
                  <a:ext cx="0" cy="112516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294F6CE-68E7-4315-8F15-31AAEA8DDFA9}"/>
                </a:ext>
              </a:extLst>
            </p:cNvPr>
            <p:cNvGrpSpPr/>
            <p:nvPr/>
          </p:nvGrpSpPr>
          <p:grpSpPr>
            <a:xfrm>
              <a:off x="7994855" y="1171193"/>
              <a:ext cx="901700" cy="45719"/>
              <a:chOff x="10126980" y="463687"/>
              <a:chExt cx="901700" cy="45719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14960224-8F84-4C91-BB2E-D46C9F21C28D}"/>
                  </a:ext>
                </a:extLst>
              </p:cNvPr>
              <p:cNvCxnSpPr/>
              <p:nvPr/>
            </p:nvCxnSpPr>
            <p:spPr>
              <a:xfrm>
                <a:off x="10126980" y="487038"/>
                <a:ext cx="901700" cy="0"/>
              </a:xfrm>
              <a:prstGeom prst="line">
                <a:avLst/>
              </a:prstGeom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934F389A-8C10-4732-88B0-F5972352D7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26980" y="487038"/>
                <a:ext cx="431800" cy="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5D7CB53F-72D8-4E35-B56C-F22F7F0B57CC}"/>
                  </a:ext>
                </a:extLst>
              </p:cNvPr>
              <p:cNvSpPr/>
              <p:nvPr/>
            </p:nvSpPr>
            <p:spPr>
              <a:xfrm>
                <a:off x="10532111" y="463687"/>
                <a:ext cx="45719" cy="457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2" name="그림 41" descr="검은색, 작은, 하얀색, 앉아있는이(가) 표시된 사진&#10;&#10;자동 생성된 설명">
              <a:extLst>
                <a:ext uri="{FF2B5EF4-FFF2-40B4-BE49-F238E27FC236}">
                  <a16:creationId xmlns:a16="http://schemas.microsoft.com/office/drawing/2014/main" id="{DA18AC6F-1C10-4B39-94A4-B6B59A549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301" y="1083079"/>
              <a:ext cx="228846" cy="215694"/>
            </a:xfrm>
            <a:prstGeom prst="rect">
              <a:avLst/>
            </a:prstGeom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A200E3F1-8404-402D-A626-83F5C8604B71}"/>
                </a:ext>
              </a:extLst>
            </p:cNvPr>
            <p:cNvGrpSpPr/>
            <p:nvPr/>
          </p:nvGrpSpPr>
          <p:grpSpPr>
            <a:xfrm>
              <a:off x="7986555" y="1621953"/>
              <a:ext cx="555412" cy="93278"/>
              <a:chOff x="9827245" y="1190926"/>
              <a:chExt cx="555412" cy="93278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EA83F887-18F4-4846-8E94-31AE73E394F7}"/>
                  </a:ext>
                </a:extLst>
              </p:cNvPr>
              <p:cNvGrpSpPr/>
              <p:nvPr/>
            </p:nvGrpSpPr>
            <p:grpSpPr>
              <a:xfrm>
                <a:off x="9827245" y="1190926"/>
                <a:ext cx="72713" cy="93278"/>
                <a:chOff x="9167236" y="1208850"/>
                <a:chExt cx="222322" cy="281684"/>
              </a:xfrm>
            </p:grpSpPr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2881F842-6680-4CA2-8BB6-B12502C92561}"/>
                    </a:ext>
                  </a:extLst>
                </p:cNvPr>
                <p:cNvSpPr/>
                <p:nvPr/>
              </p:nvSpPr>
              <p:spPr>
                <a:xfrm>
                  <a:off x="9167236" y="1285239"/>
                  <a:ext cx="116840" cy="128905"/>
                </a:xfrm>
                <a:prstGeom prst="round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이등변 삼각형 45">
                  <a:extLst>
                    <a:ext uri="{FF2B5EF4-FFF2-40B4-BE49-F238E27FC236}">
                      <a16:creationId xmlns:a16="http://schemas.microsoft.com/office/drawing/2014/main" id="{76F75DAE-8AA4-4254-BBE2-FF96D3B624AE}"/>
                    </a:ext>
                  </a:extLst>
                </p:cNvPr>
                <p:cNvSpPr/>
                <p:nvPr/>
              </p:nvSpPr>
              <p:spPr>
                <a:xfrm rot="16200000">
                  <a:off x="9145081" y="1246057"/>
                  <a:ext cx="281684" cy="20727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1A202E70-2C71-450C-A66F-38B4CA8271FE}"/>
                  </a:ext>
                </a:extLst>
              </p:cNvPr>
              <p:cNvGrpSpPr/>
              <p:nvPr/>
            </p:nvGrpSpPr>
            <p:grpSpPr>
              <a:xfrm>
                <a:off x="9961652" y="1214706"/>
                <a:ext cx="421005" cy="45719"/>
                <a:chOff x="8482994" y="1986585"/>
                <a:chExt cx="421005" cy="45719"/>
              </a:xfrm>
            </p:grpSpPr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C1A50AA9-8E2E-4B7A-8C79-3B1D50D8B8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92519" y="2009936"/>
                  <a:ext cx="411480" cy="0"/>
                </a:xfrm>
                <a:prstGeom prst="line">
                  <a:avLst/>
                </a:prstGeom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6EB685CF-29C1-4C70-8529-7148856B9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82994" y="2009936"/>
                  <a:ext cx="308384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38DD8FFB-6CA8-44DA-95B4-CDBB248F49B5}"/>
                    </a:ext>
                  </a:extLst>
                </p:cNvPr>
                <p:cNvSpPr/>
                <p:nvPr/>
              </p:nvSpPr>
              <p:spPr>
                <a:xfrm>
                  <a:off x="8764709" y="1986585"/>
                  <a:ext cx="45719" cy="457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pic>
        <p:nvPicPr>
          <p:cNvPr id="25" name="그림 24" descr="건물, 작은, 기차, 전면이(가) 표시된 사진&#10;&#10;자동 생성된 설명">
            <a:extLst>
              <a:ext uri="{FF2B5EF4-FFF2-40B4-BE49-F238E27FC236}">
                <a16:creationId xmlns:a16="http://schemas.microsoft.com/office/drawing/2014/main" id="{E6DD191D-74B3-4901-862B-C53E853D4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424" y="1779837"/>
            <a:ext cx="2944777" cy="1540749"/>
          </a:xfrm>
          <a:prstGeom prst="rect">
            <a:avLst/>
          </a:prstGeom>
        </p:spPr>
      </p:pic>
      <p:pic>
        <p:nvPicPr>
          <p:cNvPr id="27" name="그림 26" descr="잔디, 케이크, 테이블, 생일이(가) 표시된 사진&#10;&#10;자동 생성된 설명">
            <a:extLst>
              <a:ext uri="{FF2B5EF4-FFF2-40B4-BE49-F238E27FC236}">
                <a16:creationId xmlns:a16="http://schemas.microsoft.com/office/drawing/2014/main" id="{D118AD54-3D8F-48E8-A21C-30F7D90679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253" y="1776361"/>
            <a:ext cx="3115485" cy="1540749"/>
          </a:xfrm>
          <a:prstGeom prst="rect">
            <a:avLst/>
          </a:prstGeom>
        </p:spPr>
      </p:pic>
      <p:pic>
        <p:nvPicPr>
          <p:cNvPr id="30" name="그림 29" descr="테이블, 작은, 생활, 가구이(가) 표시된 사진&#10;&#10;자동 생성된 설명">
            <a:extLst>
              <a:ext uri="{FF2B5EF4-FFF2-40B4-BE49-F238E27FC236}">
                <a16:creationId xmlns:a16="http://schemas.microsoft.com/office/drawing/2014/main" id="{7625F198-F367-4742-A799-91664B118E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045" y="1813459"/>
            <a:ext cx="2951386" cy="151076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DBDC03E-28EB-4CED-B634-BD6F605303A9}"/>
              </a:ext>
            </a:extLst>
          </p:cNvPr>
          <p:cNvSpPr txBox="1"/>
          <p:nvPr/>
        </p:nvSpPr>
        <p:spPr>
          <a:xfrm>
            <a:off x="1277424" y="1361893"/>
            <a:ext cx="178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자랑  </a:t>
            </a:r>
            <a:r>
              <a:rPr lang="en-US" altLang="ko-KR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BEST</a:t>
            </a:r>
            <a:endParaRPr lang="ko-KR" altLang="en-US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AE041A-431F-4347-A221-A3B3E4EFC379}"/>
              </a:ext>
            </a:extLst>
          </p:cNvPr>
          <p:cNvSpPr txBox="1"/>
          <p:nvPr/>
        </p:nvSpPr>
        <p:spPr>
          <a:xfrm>
            <a:off x="1277424" y="3665112"/>
            <a:ext cx="2690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거래해요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7FBD2BA-B3FE-4F00-A673-C94D1C58D6B1}"/>
              </a:ext>
            </a:extLst>
          </p:cNvPr>
          <p:cNvSpPr txBox="1"/>
          <p:nvPr/>
        </p:nvSpPr>
        <p:spPr>
          <a:xfrm>
            <a:off x="6168631" y="3702252"/>
            <a:ext cx="2690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친구해요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F2D8379C-9D51-40F7-8F1E-C8744512508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46" y="131740"/>
            <a:ext cx="1021699" cy="97048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CF193586-6987-4AB4-972D-B72D287715D7}"/>
              </a:ext>
            </a:extLst>
          </p:cNvPr>
          <p:cNvGrpSpPr/>
          <p:nvPr/>
        </p:nvGrpSpPr>
        <p:grpSpPr>
          <a:xfrm>
            <a:off x="1331998" y="4178693"/>
            <a:ext cx="2890203" cy="1171003"/>
            <a:chOff x="1331998" y="4071584"/>
            <a:chExt cx="2890203" cy="117100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DD94D6F-EB62-435A-8F5C-80E409EF2C4D}"/>
                </a:ext>
              </a:extLst>
            </p:cNvPr>
            <p:cNvSpPr txBox="1"/>
            <p:nvPr/>
          </p:nvSpPr>
          <p:spPr>
            <a:xfrm>
              <a:off x="1336761" y="4071584"/>
              <a:ext cx="2885440" cy="292388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무 </a:t>
              </a:r>
              <a:r>
                <a:rPr lang="en-US" altLang="ko-KR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560</a:t>
              </a:r>
              <a:r>
                <a:rPr lang="ko-KR" altLang="en-US" sz="1300" dirty="0" err="1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벨인데</a:t>
              </a:r>
              <a:r>
                <a:rPr lang="ko-KR" altLang="en-US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</a:t>
              </a:r>
              <a:r>
                <a:rPr lang="en-US" altLang="ko-KR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1</a:t>
              </a:r>
              <a:r>
                <a:rPr lang="ko-KR" altLang="en-US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마일에 오실 분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17EB252-92B6-4086-9429-5129CB7EDA8E}"/>
                </a:ext>
              </a:extLst>
            </p:cNvPr>
            <p:cNvSpPr txBox="1"/>
            <p:nvPr/>
          </p:nvSpPr>
          <p:spPr>
            <a:xfrm>
              <a:off x="1331998" y="4362630"/>
              <a:ext cx="2885440" cy="292388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조개램프 레시피 삽니다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CBD93EB-80A0-496B-88EF-AD36554D1902}"/>
                </a:ext>
              </a:extLst>
            </p:cNvPr>
            <p:cNvSpPr txBox="1"/>
            <p:nvPr/>
          </p:nvSpPr>
          <p:spPr>
            <a:xfrm>
              <a:off x="1331998" y="4950199"/>
              <a:ext cx="2885440" cy="292388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300" dirty="0" err="1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겨울낚시섬</a:t>
              </a:r>
              <a:r>
                <a:rPr lang="ko-KR" altLang="en-US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</a:t>
              </a:r>
              <a:r>
                <a:rPr lang="ko-KR" altLang="en-US" sz="1300" dirty="0" err="1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가고싶어요</a:t>
              </a:r>
              <a:endParaRPr lang="ko-KR" altLang="en-US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FA3D069-1B3E-4142-8425-3E70F8F59791}"/>
                </a:ext>
              </a:extLst>
            </p:cNvPr>
            <p:cNvSpPr txBox="1"/>
            <p:nvPr/>
          </p:nvSpPr>
          <p:spPr>
            <a:xfrm>
              <a:off x="1331998" y="4656990"/>
              <a:ext cx="2885440" cy="292388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300" dirty="0" err="1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부옥이</a:t>
              </a:r>
              <a:r>
                <a:rPr lang="ko-KR" altLang="en-US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왔어요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AC8270C8-7E87-4D1F-949A-B6AF451D7EC0}"/>
              </a:ext>
            </a:extLst>
          </p:cNvPr>
          <p:cNvGrpSpPr/>
          <p:nvPr/>
        </p:nvGrpSpPr>
        <p:grpSpPr>
          <a:xfrm>
            <a:off x="6165005" y="4162511"/>
            <a:ext cx="2889066" cy="1171003"/>
            <a:chOff x="1328372" y="4071584"/>
            <a:chExt cx="2889066" cy="1171003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9C1F9D6-00FA-492E-9AD9-41CF85EF8DF1}"/>
                </a:ext>
              </a:extLst>
            </p:cNvPr>
            <p:cNvSpPr txBox="1"/>
            <p:nvPr/>
          </p:nvSpPr>
          <p:spPr>
            <a:xfrm>
              <a:off x="1328372" y="4071584"/>
              <a:ext cx="2885440" cy="292388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북반구 체리가 친구 구합니다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C1B71B4-12D0-48CC-AECE-A1017E10728F}"/>
                </a:ext>
              </a:extLst>
            </p:cNvPr>
            <p:cNvSpPr txBox="1"/>
            <p:nvPr/>
          </p:nvSpPr>
          <p:spPr>
            <a:xfrm>
              <a:off x="1331998" y="4362630"/>
              <a:ext cx="2885440" cy="292388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매일 </a:t>
              </a:r>
              <a:r>
                <a:rPr lang="en-US" altLang="ko-KR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2</a:t>
              </a:r>
              <a:r>
                <a:rPr lang="ko-KR" altLang="en-US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시간은 하시는 분</a:t>
              </a:r>
              <a:r>
                <a:rPr lang="en-US" altLang="ko-KR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?</a:t>
              </a:r>
              <a:endParaRPr lang="ko-KR" altLang="en-US" sz="13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2BBB91D-54BD-46D8-B410-5445A8654E2F}"/>
                </a:ext>
              </a:extLst>
            </p:cNvPr>
            <p:cNvSpPr txBox="1"/>
            <p:nvPr/>
          </p:nvSpPr>
          <p:spPr>
            <a:xfrm>
              <a:off x="1331998" y="4950199"/>
              <a:ext cx="2885440" cy="292388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출근 전 </a:t>
              </a:r>
              <a:r>
                <a:rPr lang="ko-KR" altLang="en-US" sz="1300" dirty="0" err="1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동숲</a:t>
              </a:r>
              <a:r>
                <a:rPr lang="ko-KR" altLang="en-US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함께 할 사람 있나요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20D7BA6-B205-44D9-8FD7-9D2DC3BEAF86}"/>
                </a:ext>
              </a:extLst>
            </p:cNvPr>
            <p:cNvSpPr txBox="1"/>
            <p:nvPr/>
          </p:nvSpPr>
          <p:spPr>
            <a:xfrm>
              <a:off x="1331998" y="4656990"/>
              <a:ext cx="2885440" cy="292388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낚시친구 구해요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6377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AE5FEFC-98E8-4F6C-B9DF-C7B15B78B720}"/>
              </a:ext>
            </a:extLst>
          </p:cNvPr>
          <p:cNvSpPr/>
          <p:nvPr/>
        </p:nvSpPr>
        <p:spPr>
          <a:xfrm>
            <a:off x="552450" y="763121"/>
            <a:ext cx="10677525" cy="5331757"/>
          </a:xfrm>
          <a:prstGeom prst="roundRect">
            <a:avLst>
              <a:gd name="adj" fmla="val 2546"/>
            </a:avLst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E1433EA-A921-4388-8185-710C655851E1}"/>
              </a:ext>
            </a:extLst>
          </p:cNvPr>
          <p:cNvSpPr/>
          <p:nvPr/>
        </p:nvSpPr>
        <p:spPr>
          <a:xfrm>
            <a:off x="10958514" y="1419225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D73AF2D-6332-4BAB-BF3D-5A693AB0B9D5}"/>
              </a:ext>
            </a:extLst>
          </p:cNvPr>
          <p:cNvSpPr/>
          <p:nvPr/>
        </p:nvSpPr>
        <p:spPr>
          <a:xfrm>
            <a:off x="819151" y="929247"/>
            <a:ext cx="10139364" cy="4999503"/>
          </a:xfrm>
          <a:prstGeom prst="roundRect">
            <a:avLst>
              <a:gd name="adj" fmla="val 2546"/>
            </a:avLst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F131775-D4A9-4F21-A098-D1BF66624FF5}"/>
              </a:ext>
            </a:extLst>
          </p:cNvPr>
          <p:cNvSpPr/>
          <p:nvPr/>
        </p:nvSpPr>
        <p:spPr>
          <a:xfrm>
            <a:off x="10958514" y="1940857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9728E0B-2B8D-4CC4-A40A-72401844F6A0}"/>
              </a:ext>
            </a:extLst>
          </p:cNvPr>
          <p:cNvSpPr/>
          <p:nvPr/>
        </p:nvSpPr>
        <p:spPr>
          <a:xfrm>
            <a:off x="10968040" y="2462489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게시판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37527D-D609-43AC-A51F-F982CF184BB1}"/>
              </a:ext>
            </a:extLst>
          </p:cNvPr>
          <p:cNvGrpSpPr/>
          <p:nvPr/>
        </p:nvGrpSpPr>
        <p:grpSpPr>
          <a:xfrm>
            <a:off x="635514" y="1685925"/>
            <a:ext cx="367274" cy="3486150"/>
            <a:chOff x="2524125" y="1685925"/>
            <a:chExt cx="367274" cy="348615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85832C1-CD1D-4ADD-85A4-7BD4E497BB44}"/>
                </a:ext>
              </a:extLst>
            </p:cNvPr>
            <p:cNvSpPr/>
            <p:nvPr/>
          </p:nvSpPr>
          <p:spPr>
            <a:xfrm>
              <a:off x="2524125" y="1685925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FAF295A6-8D18-4206-AE66-0C576ECAA5BC}"/>
                </a:ext>
              </a:extLst>
            </p:cNvPr>
            <p:cNvSpPr/>
            <p:nvPr/>
          </p:nvSpPr>
          <p:spPr>
            <a:xfrm>
              <a:off x="2529768" y="2056501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CA690817-BB61-4DAA-8B1B-98DFAB9A4396}"/>
                </a:ext>
              </a:extLst>
            </p:cNvPr>
            <p:cNvSpPr/>
            <p:nvPr/>
          </p:nvSpPr>
          <p:spPr>
            <a:xfrm>
              <a:off x="2526607" y="4689104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BACB65B5-C8B0-4A29-AD99-E8F8CF837B68}"/>
                </a:ext>
              </a:extLst>
            </p:cNvPr>
            <p:cNvSpPr/>
            <p:nvPr/>
          </p:nvSpPr>
          <p:spPr>
            <a:xfrm>
              <a:off x="2532250" y="5059680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918FD94-A4BF-401D-916B-3441D107F899}"/>
              </a:ext>
            </a:extLst>
          </p:cNvPr>
          <p:cNvGrpSpPr/>
          <p:nvPr/>
        </p:nvGrpSpPr>
        <p:grpSpPr>
          <a:xfrm>
            <a:off x="9733147" y="290058"/>
            <a:ext cx="1021699" cy="639187"/>
            <a:chOff x="7531751" y="985502"/>
            <a:chExt cx="1465019" cy="903365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FDC7FFCE-52B2-4D28-9B11-A2F6A77C3BB0}"/>
                </a:ext>
              </a:extLst>
            </p:cNvPr>
            <p:cNvSpPr/>
            <p:nvPr/>
          </p:nvSpPr>
          <p:spPr>
            <a:xfrm>
              <a:off x="7531751" y="985502"/>
              <a:ext cx="1465019" cy="903365"/>
            </a:xfrm>
            <a:prstGeom prst="roundRect">
              <a:avLst>
                <a:gd name="adj" fmla="val 2343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834788B-C05D-4C63-8ED3-937B31DD36CA}"/>
                </a:ext>
              </a:extLst>
            </p:cNvPr>
            <p:cNvGrpSpPr/>
            <p:nvPr/>
          </p:nvGrpSpPr>
          <p:grpSpPr>
            <a:xfrm>
              <a:off x="7917223" y="1380927"/>
              <a:ext cx="731684" cy="112516"/>
              <a:chOff x="9331161" y="523094"/>
              <a:chExt cx="731684" cy="112516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B2AE08D3-841C-40A0-832A-58B1FB852EA0}"/>
                  </a:ext>
                </a:extLst>
              </p:cNvPr>
              <p:cNvGrpSpPr/>
              <p:nvPr/>
            </p:nvGrpSpPr>
            <p:grpSpPr>
              <a:xfrm>
                <a:off x="9910117" y="523094"/>
                <a:ext cx="152728" cy="112516"/>
                <a:chOff x="9614371" y="436125"/>
                <a:chExt cx="152728" cy="112516"/>
              </a:xfrm>
            </p:grpSpPr>
            <p:sp>
              <p:nvSpPr>
                <p:cNvPr id="19" name="이등변 삼각형 18">
                  <a:extLst>
                    <a:ext uri="{FF2B5EF4-FFF2-40B4-BE49-F238E27FC236}">
                      <a16:creationId xmlns:a16="http://schemas.microsoft.com/office/drawing/2014/main" id="{52AB7624-46BF-4CA6-8A71-E8E700115BA1}"/>
                    </a:ext>
                  </a:extLst>
                </p:cNvPr>
                <p:cNvSpPr/>
                <p:nvPr/>
              </p:nvSpPr>
              <p:spPr>
                <a:xfrm rot="5400000">
                  <a:off x="9596295" y="454201"/>
                  <a:ext cx="112515" cy="76364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이등변 삼각형 19">
                  <a:extLst>
                    <a:ext uri="{FF2B5EF4-FFF2-40B4-BE49-F238E27FC236}">
                      <a16:creationId xmlns:a16="http://schemas.microsoft.com/office/drawing/2014/main" id="{F8B6DFB8-7E29-4D1F-A23B-1FC08D1D0A91}"/>
                    </a:ext>
                  </a:extLst>
                </p:cNvPr>
                <p:cNvSpPr/>
                <p:nvPr/>
              </p:nvSpPr>
              <p:spPr>
                <a:xfrm rot="5400000">
                  <a:off x="9672659" y="454202"/>
                  <a:ext cx="112515" cy="76364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DAD7C853-AE18-47FD-998B-5040C11086BB}"/>
                  </a:ext>
                </a:extLst>
              </p:cNvPr>
              <p:cNvGrpSpPr/>
              <p:nvPr/>
            </p:nvGrpSpPr>
            <p:grpSpPr>
              <a:xfrm>
                <a:off x="9331161" y="523094"/>
                <a:ext cx="156374" cy="112516"/>
                <a:chOff x="9220200" y="436125"/>
                <a:chExt cx="156374" cy="112516"/>
              </a:xfrm>
            </p:grpSpPr>
            <p:sp>
              <p:nvSpPr>
                <p:cNvPr id="21" name="이등변 삼각형 20">
                  <a:extLst>
                    <a:ext uri="{FF2B5EF4-FFF2-40B4-BE49-F238E27FC236}">
                      <a16:creationId xmlns:a16="http://schemas.microsoft.com/office/drawing/2014/main" id="{05BCAF30-541E-4559-AAEB-69C372874745}"/>
                    </a:ext>
                  </a:extLst>
                </p:cNvPr>
                <p:cNvSpPr/>
                <p:nvPr/>
              </p:nvSpPr>
              <p:spPr>
                <a:xfrm rot="5400000" flipV="1">
                  <a:off x="9203947" y="452378"/>
                  <a:ext cx="112515" cy="8001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이등변 삼각형 21">
                  <a:extLst>
                    <a:ext uri="{FF2B5EF4-FFF2-40B4-BE49-F238E27FC236}">
                      <a16:creationId xmlns:a16="http://schemas.microsoft.com/office/drawing/2014/main" id="{534667A7-5095-4311-9320-C67743D06EC8}"/>
                    </a:ext>
                  </a:extLst>
                </p:cNvPr>
                <p:cNvSpPr/>
                <p:nvPr/>
              </p:nvSpPr>
              <p:spPr>
                <a:xfrm rot="5400000" flipV="1">
                  <a:off x="9280311" y="452379"/>
                  <a:ext cx="112515" cy="8001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535B64F6-1EFE-44A5-90EB-5CDF2C0ACBF2}"/>
                  </a:ext>
                </a:extLst>
              </p:cNvPr>
              <p:cNvGrpSpPr/>
              <p:nvPr/>
            </p:nvGrpSpPr>
            <p:grpSpPr>
              <a:xfrm>
                <a:off x="9678199" y="523094"/>
                <a:ext cx="38100" cy="112516"/>
                <a:chOff x="9538499" y="436125"/>
                <a:chExt cx="38100" cy="112516"/>
              </a:xfrm>
            </p:grpSpPr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B1AC8165-12F4-4A5D-976F-C73F422D9A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38499" y="436125"/>
                  <a:ext cx="0" cy="112516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17187989-ACF0-4AE5-8E07-2430677825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76599" y="436125"/>
                  <a:ext cx="0" cy="112516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294F6CE-68E7-4315-8F15-31AAEA8DDFA9}"/>
                </a:ext>
              </a:extLst>
            </p:cNvPr>
            <p:cNvGrpSpPr/>
            <p:nvPr/>
          </p:nvGrpSpPr>
          <p:grpSpPr>
            <a:xfrm>
              <a:off x="7994855" y="1171193"/>
              <a:ext cx="901700" cy="45719"/>
              <a:chOff x="10126980" y="463687"/>
              <a:chExt cx="901700" cy="45719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14960224-8F84-4C91-BB2E-D46C9F21C28D}"/>
                  </a:ext>
                </a:extLst>
              </p:cNvPr>
              <p:cNvCxnSpPr/>
              <p:nvPr/>
            </p:nvCxnSpPr>
            <p:spPr>
              <a:xfrm>
                <a:off x="10126980" y="487038"/>
                <a:ext cx="901700" cy="0"/>
              </a:xfrm>
              <a:prstGeom prst="line">
                <a:avLst/>
              </a:prstGeom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934F389A-8C10-4732-88B0-F5972352D7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26980" y="487038"/>
                <a:ext cx="431800" cy="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5D7CB53F-72D8-4E35-B56C-F22F7F0B57CC}"/>
                  </a:ext>
                </a:extLst>
              </p:cNvPr>
              <p:cNvSpPr/>
              <p:nvPr/>
            </p:nvSpPr>
            <p:spPr>
              <a:xfrm>
                <a:off x="10532111" y="463687"/>
                <a:ext cx="45719" cy="457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2" name="그림 41" descr="검은색, 작은, 하얀색, 앉아있는이(가) 표시된 사진&#10;&#10;자동 생성된 설명">
              <a:extLst>
                <a:ext uri="{FF2B5EF4-FFF2-40B4-BE49-F238E27FC236}">
                  <a16:creationId xmlns:a16="http://schemas.microsoft.com/office/drawing/2014/main" id="{DA18AC6F-1C10-4B39-94A4-B6B59A549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301" y="1083079"/>
              <a:ext cx="228846" cy="215694"/>
            </a:xfrm>
            <a:prstGeom prst="rect">
              <a:avLst/>
            </a:prstGeom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A200E3F1-8404-402D-A626-83F5C8604B71}"/>
                </a:ext>
              </a:extLst>
            </p:cNvPr>
            <p:cNvGrpSpPr/>
            <p:nvPr/>
          </p:nvGrpSpPr>
          <p:grpSpPr>
            <a:xfrm>
              <a:off x="7986555" y="1621953"/>
              <a:ext cx="555412" cy="93278"/>
              <a:chOff x="9827245" y="1190926"/>
              <a:chExt cx="555412" cy="93278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EA83F887-18F4-4846-8E94-31AE73E394F7}"/>
                  </a:ext>
                </a:extLst>
              </p:cNvPr>
              <p:cNvGrpSpPr/>
              <p:nvPr/>
            </p:nvGrpSpPr>
            <p:grpSpPr>
              <a:xfrm>
                <a:off x="9827245" y="1190926"/>
                <a:ext cx="72713" cy="93278"/>
                <a:chOff x="9167236" y="1208850"/>
                <a:chExt cx="222322" cy="281684"/>
              </a:xfrm>
            </p:grpSpPr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2881F842-6680-4CA2-8BB6-B12502C92561}"/>
                    </a:ext>
                  </a:extLst>
                </p:cNvPr>
                <p:cNvSpPr/>
                <p:nvPr/>
              </p:nvSpPr>
              <p:spPr>
                <a:xfrm>
                  <a:off x="9167236" y="1285239"/>
                  <a:ext cx="116840" cy="128905"/>
                </a:xfrm>
                <a:prstGeom prst="round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이등변 삼각형 45">
                  <a:extLst>
                    <a:ext uri="{FF2B5EF4-FFF2-40B4-BE49-F238E27FC236}">
                      <a16:creationId xmlns:a16="http://schemas.microsoft.com/office/drawing/2014/main" id="{76F75DAE-8AA4-4254-BBE2-FF96D3B624AE}"/>
                    </a:ext>
                  </a:extLst>
                </p:cNvPr>
                <p:cNvSpPr/>
                <p:nvPr/>
              </p:nvSpPr>
              <p:spPr>
                <a:xfrm rot="16200000">
                  <a:off x="9145081" y="1246057"/>
                  <a:ext cx="281684" cy="20727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1A202E70-2C71-450C-A66F-38B4CA8271FE}"/>
                  </a:ext>
                </a:extLst>
              </p:cNvPr>
              <p:cNvGrpSpPr/>
              <p:nvPr/>
            </p:nvGrpSpPr>
            <p:grpSpPr>
              <a:xfrm>
                <a:off x="9961652" y="1214706"/>
                <a:ext cx="421005" cy="45719"/>
                <a:chOff x="8482994" y="1986585"/>
                <a:chExt cx="421005" cy="45719"/>
              </a:xfrm>
            </p:grpSpPr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C1A50AA9-8E2E-4B7A-8C79-3B1D50D8B8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92519" y="2009936"/>
                  <a:ext cx="411480" cy="0"/>
                </a:xfrm>
                <a:prstGeom prst="line">
                  <a:avLst/>
                </a:prstGeom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6EB685CF-29C1-4C70-8529-7148856B9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82994" y="2009936"/>
                  <a:ext cx="308384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38DD8FFB-6CA8-44DA-95B4-CDBB248F49B5}"/>
                    </a:ext>
                  </a:extLst>
                </p:cNvPr>
                <p:cNvSpPr/>
                <p:nvPr/>
              </p:nvSpPr>
              <p:spPr>
                <a:xfrm>
                  <a:off x="8764709" y="1986585"/>
                  <a:ext cx="45719" cy="457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DBDC03E-28EB-4CED-B634-BD6F605303A9}"/>
              </a:ext>
            </a:extLst>
          </p:cNvPr>
          <p:cNvSpPr txBox="1"/>
          <p:nvPr/>
        </p:nvSpPr>
        <p:spPr>
          <a:xfrm>
            <a:off x="5336384" y="992578"/>
            <a:ext cx="178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자랑 게시판</a:t>
            </a:r>
            <a:endParaRPr lang="ko-KR" altLang="en-US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62051" y="1400175"/>
            <a:ext cx="9439274" cy="4294815"/>
            <a:chOff x="3313293" y="1251213"/>
            <a:chExt cx="7327401" cy="4500200"/>
          </a:xfrm>
        </p:grpSpPr>
        <p:pic>
          <p:nvPicPr>
            <p:cNvPr id="50" name="그림 49" descr="건물, 작은, 기차, 전면이(가) 표시된 사진&#10;&#10;자동 생성된 설명">
              <a:extLst>
                <a:ext uri="{FF2B5EF4-FFF2-40B4-BE49-F238E27FC236}">
                  <a16:creationId xmlns:a16="http://schemas.microsoft.com/office/drawing/2014/main" id="{E6DD191D-74B3-4901-862B-C53E853D4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821" y="1251213"/>
              <a:ext cx="2336049" cy="1222254"/>
            </a:xfrm>
            <a:prstGeom prst="rect">
              <a:avLst/>
            </a:prstGeom>
          </p:spPr>
        </p:pic>
        <p:pic>
          <p:nvPicPr>
            <p:cNvPr id="54" name="그림 53" descr="잔디, 케이크, 테이블, 생일이(가) 표시된 사진&#10;&#10;자동 생성된 설명">
              <a:extLst>
                <a:ext uri="{FF2B5EF4-FFF2-40B4-BE49-F238E27FC236}">
                  <a16:creationId xmlns:a16="http://schemas.microsoft.com/office/drawing/2014/main" id="{D118AD54-3D8F-48E8-A21C-30F7D9067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112" y="1251214"/>
              <a:ext cx="2398004" cy="1185922"/>
            </a:xfrm>
            <a:prstGeom prst="rect">
              <a:avLst/>
            </a:prstGeom>
          </p:spPr>
        </p:pic>
        <p:pic>
          <p:nvPicPr>
            <p:cNvPr id="55" name="그림 54" descr="테이블, 작은, 생활, 가구이(가) 표시된 사진&#10;&#10;자동 생성된 설명">
              <a:extLst>
                <a:ext uri="{FF2B5EF4-FFF2-40B4-BE49-F238E27FC236}">
                  <a16:creationId xmlns:a16="http://schemas.microsoft.com/office/drawing/2014/main" id="{7625F198-F367-4742-A799-91664B118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1344" y="1264448"/>
              <a:ext cx="2336049" cy="1195784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822" y="2791602"/>
              <a:ext cx="2336049" cy="1187494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113" y="2785670"/>
              <a:ext cx="2386583" cy="1193426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1302" y="2785671"/>
              <a:ext cx="2346092" cy="1193426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293" y="4315103"/>
              <a:ext cx="2357577" cy="1203404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113" y="4315103"/>
              <a:ext cx="2386583" cy="1203404"/>
            </a:xfrm>
            <a:prstGeom prst="rect">
              <a:avLst/>
            </a:prstGeom>
          </p:spPr>
        </p:pic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1344" y="4315103"/>
              <a:ext cx="2419350" cy="1171575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900229" y="2433771"/>
              <a:ext cx="1424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제 주택 소개합니다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6172071" y="2437136"/>
              <a:ext cx="1424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제 정원 </a:t>
              </a:r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소개합니다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8696983" y="2433771"/>
              <a:ext cx="1424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제 테라스 소개합니다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900229" y="3957914"/>
              <a:ext cx="1424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제 마당 소개합니다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6630627" y="3957912"/>
              <a:ext cx="1424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정원 자랑</a:t>
              </a:r>
              <a:endPara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9135781" y="3957911"/>
              <a:ext cx="1424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꽃 재배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4009508" y="5474414"/>
              <a:ext cx="1424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눈사람 만들기</a:t>
              </a:r>
              <a:endPara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6707870" y="5474413"/>
              <a:ext cx="1424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파티</a:t>
              </a:r>
              <a:endPara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9015109" y="5458895"/>
              <a:ext cx="14242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낚시한 물고기</a:t>
              </a:r>
              <a:endPara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366" y="290058"/>
            <a:ext cx="920701" cy="100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79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EB02A12-4D14-4DC9-9D5E-E8E3A97BD1DF}"/>
              </a:ext>
            </a:extLst>
          </p:cNvPr>
          <p:cNvSpPr/>
          <p:nvPr/>
        </p:nvSpPr>
        <p:spPr>
          <a:xfrm>
            <a:off x="666751" y="763121"/>
            <a:ext cx="2045074" cy="5331759"/>
          </a:xfrm>
          <a:prstGeom prst="roundRect">
            <a:avLst>
              <a:gd name="adj" fmla="val 7305"/>
            </a:avLst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AE5FEFC-98E8-4F6C-B9DF-C7B15B78B720}"/>
              </a:ext>
            </a:extLst>
          </p:cNvPr>
          <p:cNvSpPr/>
          <p:nvPr/>
        </p:nvSpPr>
        <p:spPr>
          <a:xfrm>
            <a:off x="2711825" y="763121"/>
            <a:ext cx="8518150" cy="5331757"/>
          </a:xfrm>
          <a:prstGeom prst="roundRect">
            <a:avLst>
              <a:gd name="adj" fmla="val 2546"/>
            </a:avLst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E1433EA-A921-4388-8185-710C655851E1}"/>
              </a:ext>
            </a:extLst>
          </p:cNvPr>
          <p:cNvSpPr/>
          <p:nvPr/>
        </p:nvSpPr>
        <p:spPr>
          <a:xfrm>
            <a:off x="10958514" y="1419225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D73AF2D-6332-4BAB-BF3D-5A693AB0B9D5}"/>
              </a:ext>
            </a:extLst>
          </p:cNvPr>
          <p:cNvSpPr/>
          <p:nvPr/>
        </p:nvSpPr>
        <p:spPr>
          <a:xfrm>
            <a:off x="2809875" y="929247"/>
            <a:ext cx="8148639" cy="4999503"/>
          </a:xfrm>
          <a:prstGeom prst="roundRect">
            <a:avLst>
              <a:gd name="adj" fmla="val 2546"/>
            </a:avLst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F131775-D4A9-4F21-A098-D1BF66624FF5}"/>
              </a:ext>
            </a:extLst>
          </p:cNvPr>
          <p:cNvSpPr/>
          <p:nvPr/>
        </p:nvSpPr>
        <p:spPr>
          <a:xfrm>
            <a:off x="10958514" y="1940857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9728E0B-2B8D-4CC4-A40A-72401844F6A0}"/>
              </a:ext>
            </a:extLst>
          </p:cNvPr>
          <p:cNvSpPr/>
          <p:nvPr/>
        </p:nvSpPr>
        <p:spPr>
          <a:xfrm>
            <a:off x="10968040" y="2462489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게시판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AD4B344-1376-49A5-A6DA-4F6471C5F362}"/>
              </a:ext>
            </a:extLst>
          </p:cNvPr>
          <p:cNvSpPr/>
          <p:nvPr/>
        </p:nvSpPr>
        <p:spPr>
          <a:xfrm>
            <a:off x="838200" y="929246"/>
            <a:ext cx="1781175" cy="4999503"/>
          </a:xfrm>
          <a:prstGeom prst="roundRect">
            <a:avLst>
              <a:gd name="adj" fmla="val 8646"/>
            </a:avLst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918FD94-A4BF-401D-916B-3441D107F899}"/>
              </a:ext>
            </a:extLst>
          </p:cNvPr>
          <p:cNvGrpSpPr/>
          <p:nvPr/>
        </p:nvGrpSpPr>
        <p:grpSpPr>
          <a:xfrm>
            <a:off x="9733147" y="290058"/>
            <a:ext cx="1021699" cy="639187"/>
            <a:chOff x="7531751" y="985502"/>
            <a:chExt cx="1465019" cy="903365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FDC7FFCE-52B2-4D28-9B11-A2F6A77C3BB0}"/>
                </a:ext>
              </a:extLst>
            </p:cNvPr>
            <p:cNvSpPr/>
            <p:nvPr/>
          </p:nvSpPr>
          <p:spPr>
            <a:xfrm>
              <a:off x="7531751" y="985502"/>
              <a:ext cx="1465019" cy="903365"/>
            </a:xfrm>
            <a:prstGeom prst="roundRect">
              <a:avLst>
                <a:gd name="adj" fmla="val 2343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834788B-C05D-4C63-8ED3-937B31DD36CA}"/>
                </a:ext>
              </a:extLst>
            </p:cNvPr>
            <p:cNvGrpSpPr/>
            <p:nvPr/>
          </p:nvGrpSpPr>
          <p:grpSpPr>
            <a:xfrm>
              <a:off x="7917223" y="1380927"/>
              <a:ext cx="731684" cy="112516"/>
              <a:chOff x="9331161" y="523094"/>
              <a:chExt cx="731684" cy="112516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B2AE08D3-841C-40A0-832A-58B1FB852EA0}"/>
                  </a:ext>
                </a:extLst>
              </p:cNvPr>
              <p:cNvGrpSpPr/>
              <p:nvPr/>
            </p:nvGrpSpPr>
            <p:grpSpPr>
              <a:xfrm>
                <a:off x="9910117" y="523094"/>
                <a:ext cx="152728" cy="112516"/>
                <a:chOff x="9614371" y="436125"/>
                <a:chExt cx="152728" cy="112516"/>
              </a:xfrm>
            </p:grpSpPr>
            <p:sp>
              <p:nvSpPr>
                <p:cNvPr id="19" name="이등변 삼각형 18">
                  <a:extLst>
                    <a:ext uri="{FF2B5EF4-FFF2-40B4-BE49-F238E27FC236}">
                      <a16:creationId xmlns:a16="http://schemas.microsoft.com/office/drawing/2014/main" id="{52AB7624-46BF-4CA6-8A71-E8E700115BA1}"/>
                    </a:ext>
                  </a:extLst>
                </p:cNvPr>
                <p:cNvSpPr/>
                <p:nvPr/>
              </p:nvSpPr>
              <p:spPr>
                <a:xfrm rot="5400000">
                  <a:off x="9596295" y="454201"/>
                  <a:ext cx="112515" cy="76364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이등변 삼각형 19">
                  <a:extLst>
                    <a:ext uri="{FF2B5EF4-FFF2-40B4-BE49-F238E27FC236}">
                      <a16:creationId xmlns:a16="http://schemas.microsoft.com/office/drawing/2014/main" id="{F8B6DFB8-7E29-4D1F-A23B-1FC08D1D0A91}"/>
                    </a:ext>
                  </a:extLst>
                </p:cNvPr>
                <p:cNvSpPr/>
                <p:nvPr/>
              </p:nvSpPr>
              <p:spPr>
                <a:xfrm rot="5400000">
                  <a:off x="9672659" y="454202"/>
                  <a:ext cx="112515" cy="76364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DAD7C853-AE18-47FD-998B-5040C11086BB}"/>
                  </a:ext>
                </a:extLst>
              </p:cNvPr>
              <p:cNvGrpSpPr/>
              <p:nvPr/>
            </p:nvGrpSpPr>
            <p:grpSpPr>
              <a:xfrm>
                <a:off x="9331161" y="523094"/>
                <a:ext cx="156374" cy="112516"/>
                <a:chOff x="9220200" y="436125"/>
                <a:chExt cx="156374" cy="112516"/>
              </a:xfrm>
            </p:grpSpPr>
            <p:sp>
              <p:nvSpPr>
                <p:cNvPr id="21" name="이등변 삼각형 20">
                  <a:extLst>
                    <a:ext uri="{FF2B5EF4-FFF2-40B4-BE49-F238E27FC236}">
                      <a16:creationId xmlns:a16="http://schemas.microsoft.com/office/drawing/2014/main" id="{05BCAF30-541E-4559-AAEB-69C372874745}"/>
                    </a:ext>
                  </a:extLst>
                </p:cNvPr>
                <p:cNvSpPr/>
                <p:nvPr/>
              </p:nvSpPr>
              <p:spPr>
                <a:xfrm rot="5400000" flipV="1">
                  <a:off x="9203947" y="452378"/>
                  <a:ext cx="112515" cy="8001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이등변 삼각형 21">
                  <a:extLst>
                    <a:ext uri="{FF2B5EF4-FFF2-40B4-BE49-F238E27FC236}">
                      <a16:creationId xmlns:a16="http://schemas.microsoft.com/office/drawing/2014/main" id="{534667A7-5095-4311-9320-C67743D06EC8}"/>
                    </a:ext>
                  </a:extLst>
                </p:cNvPr>
                <p:cNvSpPr/>
                <p:nvPr/>
              </p:nvSpPr>
              <p:spPr>
                <a:xfrm rot="5400000" flipV="1">
                  <a:off x="9280311" y="452379"/>
                  <a:ext cx="112515" cy="8001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535B64F6-1EFE-44A5-90EB-5CDF2C0ACBF2}"/>
                  </a:ext>
                </a:extLst>
              </p:cNvPr>
              <p:cNvGrpSpPr/>
              <p:nvPr/>
            </p:nvGrpSpPr>
            <p:grpSpPr>
              <a:xfrm>
                <a:off x="9678199" y="523094"/>
                <a:ext cx="38100" cy="112516"/>
                <a:chOff x="9538499" y="436125"/>
                <a:chExt cx="38100" cy="112516"/>
              </a:xfrm>
            </p:grpSpPr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B1AC8165-12F4-4A5D-976F-C73F422D9A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38499" y="436125"/>
                  <a:ext cx="0" cy="112516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17187989-ACF0-4AE5-8E07-2430677825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76599" y="436125"/>
                  <a:ext cx="0" cy="112516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294F6CE-68E7-4315-8F15-31AAEA8DDFA9}"/>
                </a:ext>
              </a:extLst>
            </p:cNvPr>
            <p:cNvGrpSpPr/>
            <p:nvPr/>
          </p:nvGrpSpPr>
          <p:grpSpPr>
            <a:xfrm>
              <a:off x="7994855" y="1171193"/>
              <a:ext cx="901700" cy="45719"/>
              <a:chOff x="10126980" y="463687"/>
              <a:chExt cx="901700" cy="45719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14960224-8F84-4C91-BB2E-D46C9F21C28D}"/>
                  </a:ext>
                </a:extLst>
              </p:cNvPr>
              <p:cNvCxnSpPr/>
              <p:nvPr/>
            </p:nvCxnSpPr>
            <p:spPr>
              <a:xfrm>
                <a:off x="10126980" y="487038"/>
                <a:ext cx="901700" cy="0"/>
              </a:xfrm>
              <a:prstGeom prst="line">
                <a:avLst/>
              </a:prstGeom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934F389A-8C10-4732-88B0-F5972352D7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26980" y="487038"/>
                <a:ext cx="431800" cy="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5D7CB53F-72D8-4E35-B56C-F22F7F0B57CC}"/>
                  </a:ext>
                </a:extLst>
              </p:cNvPr>
              <p:cNvSpPr/>
              <p:nvPr/>
            </p:nvSpPr>
            <p:spPr>
              <a:xfrm>
                <a:off x="10532111" y="463687"/>
                <a:ext cx="45719" cy="457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2" name="그림 41" descr="검은색, 작은, 하얀색, 앉아있는이(가) 표시된 사진&#10;&#10;자동 생성된 설명">
              <a:extLst>
                <a:ext uri="{FF2B5EF4-FFF2-40B4-BE49-F238E27FC236}">
                  <a16:creationId xmlns:a16="http://schemas.microsoft.com/office/drawing/2014/main" id="{DA18AC6F-1C10-4B39-94A4-B6B59A549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301" y="1083079"/>
              <a:ext cx="228846" cy="215694"/>
            </a:xfrm>
            <a:prstGeom prst="rect">
              <a:avLst/>
            </a:prstGeom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A200E3F1-8404-402D-A626-83F5C8604B71}"/>
                </a:ext>
              </a:extLst>
            </p:cNvPr>
            <p:cNvGrpSpPr/>
            <p:nvPr/>
          </p:nvGrpSpPr>
          <p:grpSpPr>
            <a:xfrm>
              <a:off x="7986555" y="1621953"/>
              <a:ext cx="555412" cy="93278"/>
              <a:chOff x="9827245" y="1190926"/>
              <a:chExt cx="555412" cy="93278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EA83F887-18F4-4846-8E94-31AE73E394F7}"/>
                  </a:ext>
                </a:extLst>
              </p:cNvPr>
              <p:cNvGrpSpPr/>
              <p:nvPr/>
            </p:nvGrpSpPr>
            <p:grpSpPr>
              <a:xfrm>
                <a:off x="9827245" y="1190926"/>
                <a:ext cx="72713" cy="93278"/>
                <a:chOff x="9167236" y="1208850"/>
                <a:chExt cx="222322" cy="281684"/>
              </a:xfrm>
            </p:grpSpPr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2881F842-6680-4CA2-8BB6-B12502C92561}"/>
                    </a:ext>
                  </a:extLst>
                </p:cNvPr>
                <p:cNvSpPr/>
                <p:nvPr/>
              </p:nvSpPr>
              <p:spPr>
                <a:xfrm>
                  <a:off x="9167236" y="1285239"/>
                  <a:ext cx="116840" cy="128905"/>
                </a:xfrm>
                <a:prstGeom prst="round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이등변 삼각형 45">
                  <a:extLst>
                    <a:ext uri="{FF2B5EF4-FFF2-40B4-BE49-F238E27FC236}">
                      <a16:creationId xmlns:a16="http://schemas.microsoft.com/office/drawing/2014/main" id="{76F75DAE-8AA4-4254-BBE2-FF96D3B624AE}"/>
                    </a:ext>
                  </a:extLst>
                </p:cNvPr>
                <p:cNvSpPr/>
                <p:nvPr/>
              </p:nvSpPr>
              <p:spPr>
                <a:xfrm rot="16200000">
                  <a:off x="9145081" y="1246057"/>
                  <a:ext cx="281684" cy="20727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1A202E70-2C71-450C-A66F-38B4CA8271FE}"/>
                  </a:ext>
                </a:extLst>
              </p:cNvPr>
              <p:cNvGrpSpPr/>
              <p:nvPr/>
            </p:nvGrpSpPr>
            <p:grpSpPr>
              <a:xfrm>
                <a:off x="9961652" y="1214706"/>
                <a:ext cx="421005" cy="45719"/>
                <a:chOff x="8482994" y="1986585"/>
                <a:chExt cx="421005" cy="45719"/>
              </a:xfrm>
            </p:grpSpPr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C1A50AA9-8E2E-4B7A-8C79-3B1D50D8B8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92519" y="2009936"/>
                  <a:ext cx="411480" cy="0"/>
                </a:xfrm>
                <a:prstGeom prst="line">
                  <a:avLst/>
                </a:prstGeom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6EB685CF-29C1-4C70-8529-7148856B9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82994" y="2009936"/>
                  <a:ext cx="308384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38DD8FFB-6CA8-44DA-95B4-CDBB248F49B5}"/>
                    </a:ext>
                  </a:extLst>
                </p:cNvPr>
                <p:cNvSpPr/>
                <p:nvPr/>
              </p:nvSpPr>
              <p:spPr>
                <a:xfrm>
                  <a:off x="8764709" y="1986585"/>
                  <a:ext cx="45719" cy="457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CCA4D6E4-A50E-4BAA-AACE-D0F5A2819E72}"/>
              </a:ext>
            </a:extLst>
          </p:cNvPr>
          <p:cNvSpPr txBox="1"/>
          <p:nvPr/>
        </p:nvSpPr>
        <p:spPr>
          <a:xfrm>
            <a:off x="1493071" y="1871835"/>
            <a:ext cx="115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물고기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A80AAC4-657C-40FD-B84C-864861EDC2ED}"/>
              </a:ext>
            </a:extLst>
          </p:cNvPr>
          <p:cNvSpPr txBox="1"/>
          <p:nvPr/>
        </p:nvSpPr>
        <p:spPr>
          <a:xfrm>
            <a:off x="1519510" y="2614789"/>
            <a:ext cx="115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곤충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6E90512-9970-40F1-9390-22450C8F5AFE}"/>
              </a:ext>
            </a:extLst>
          </p:cNvPr>
          <p:cNvSpPr txBox="1"/>
          <p:nvPr/>
        </p:nvSpPr>
        <p:spPr>
          <a:xfrm>
            <a:off x="1493071" y="3429000"/>
            <a:ext cx="115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꽃 재배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08964A7-5578-4E77-BAF1-366E6920EB07}"/>
              </a:ext>
            </a:extLst>
          </p:cNvPr>
          <p:cNvGrpSpPr/>
          <p:nvPr/>
        </p:nvGrpSpPr>
        <p:grpSpPr>
          <a:xfrm>
            <a:off x="2524125" y="1685925"/>
            <a:ext cx="367274" cy="3486150"/>
            <a:chOff x="2524125" y="1685925"/>
            <a:chExt cx="367274" cy="3486150"/>
          </a:xfrm>
        </p:grpSpPr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593268A4-E60E-4E13-8E3E-C28AB6FDC10E}"/>
                </a:ext>
              </a:extLst>
            </p:cNvPr>
            <p:cNvSpPr/>
            <p:nvPr/>
          </p:nvSpPr>
          <p:spPr>
            <a:xfrm>
              <a:off x="2524125" y="1685925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1839FFEA-A81C-4779-B8BD-7A6CD9D05A0E}"/>
                </a:ext>
              </a:extLst>
            </p:cNvPr>
            <p:cNvSpPr/>
            <p:nvPr/>
          </p:nvSpPr>
          <p:spPr>
            <a:xfrm>
              <a:off x="2529768" y="2056501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90B0B13A-FE6A-4904-9BF8-ECBE386C9957}"/>
                </a:ext>
              </a:extLst>
            </p:cNvPr>
            <p:cNvSpPr/>
            <p:nvPr/>
          </p:nvSpPr>
          <p:spPr>
            <a:xfrm>
              <a:off x="2526607" y="4689104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83537AA9-B4E4-419B-8A24-86FDE5741AE7}"/>
                </a:ext>
              </a:extLst>
            </p:cNvPr>
            <p:cNvSpPr/>
            <p:nvPr/>
          </p:nvSpPr>
          <p:spPr>
            <a:xfrm>
              <a:off x="2532250" y="5059680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23" y="2556877"/>
            <a:ext cx="572048" cy="4851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24" y="3362268"/>
            <a:ext cx="572048" cy="5792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56" y="1748491"/>
            <a:ext cx="531316" cy="616019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3713281" y="1217020"/>
            <a:ext cx="1573351" cy="1447674"/>
            <a:chOff x="3209925" y="1242854"/>
            <a:chExt cx="1573351" cy="1447674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5292346" y="1216909"/>
            <a:ext cx="1573351" cy="1447674"/>
            <a:chOff x="3209925" y="1242854"/>
            <a:chExt cx="1573351" cy="1447674"/>
          </a:xfrm>
        </p:grpSpPr>
        <p:sp>
          <p:nvSpPr>
            <p:cNvPr id="59" name="모서리가 둥근 직사각형 58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6903618" y="1219262"/>
            <a:ext cx="1573351" cy="1447674"/>
            <a:chOff x="3209925" y="1242854"/>
            <a:chExt cx="1573351" cy="1447674"/>
          </a:xfrm>
        </p:grpSpPr>
        <p:sp>
          <p:nvSpPr>
            <p:cNvPr id="76" name="모서리가 둥근 직사각형 75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모서리가 둥근 직사각형 76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8503929" y="1221733"/>
            <a:ext cx="1573351" cy="1447674"/>
            <a:chOff x="3209925" y="1242854"/>
            <a:chExt cx="1573351" cy="1447674"/>
          </a:xfrm>
        </p:grpSpPr>
        <p:sp>
          <p:nvSpPr>
            <p:cNvPr id="82" name="모서리가 둥근 직사각형 81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모서리가 둥근 직사각형 82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3716104" y="2715989"/>
            <a:ext cx="1573351" cy="1447674"/>
            <a:chOff x="3209925" y="1242854"/>
            <a:chExt cx="1573351" cy="1447674"/>
          </a:xfrm>
        </p:grpSpPr>
        <p:sp>
          <p:nvSpPr>
            <p:cNvPr id="88" name="모서리가 둥근 직사각형 87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모서리가 둥근 직사각형 88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5295169" y="2715878"/>
            <a:ext cx="1573351" cy="1447674"/>
            <a:chOff x="3209925" y="1242854"/>
            <a:chExt cx="1573351" cy="1447674"/>
          </a:xfrm>
        </p:grpSpPr>
        <p:sp>
          <p:nvSpPr>
            <p:cNvPr id="94" name="모서리가 둥근 직사각형 93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모서리가 둥근 직사각형 94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6" name="그림 9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6906441" y="2718231"/>
            <a:ext cx="1573351" cy="1447674"/>
            <a:chOff x="3209925" y="1242854"/>
            <a:chExt cx="1573351" cy="1447674"/>
          </a:xfrm>
        </p:grpSpPr>
        <p:sp>
          <p:nvSpPr>
            <p:cNvPr id="100" name="모서리가 둥근 직사각형 99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모서리가 둥근 직사각형 100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" name="그림 10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105" name="그룹 104"/>
          <p:cNvGrpSpPr/>
          <p:nvPr/>
        </p:nvGrpSpPr>
        <p:grpSpPr>
          <a:xfrm>
            <a:off x="8506752" y="2720702"/>
            <a:ext cx="1573351" cy="1447674"/>
            <a:chOff x="3209925" y="1242854"/>
            <a:chExt cx="1573351" cy="1447674"/>
          </a:xfrm>
        </p:grpSpPr>
        <p:sp>
          <p:nvSpPr>
            <p:cNvPr id="106" name="모서리가 둥근 직사각형 105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모서리가 둥근 직사각형 106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8" name="그림 10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3714393" y="4220421"/>
            <a:ext cx="1573351" cy="1447674"/>
            <a:chOff x="3209925" y="1242854"/>
            <a:chExt cx="1573351" cy="1447674"/>
          </a:xfrm>
        </p:grpSpPr>
        <p:sp>
          <p:nvSpPr>
            <p:cNvPr id="112" name="모서리가 둥근 직사각형 111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모서리가 둥근 직사각형 112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4" name="그림 1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5293458" y="4220310"/>
            <a:ext cx="1573351" cy="1447674"/>
            <a:chOff x="3209925" y="1242854"/>
            <a:chExt cx="1573351" cy="1447674"/>
          </a:xfrm>
        </p:grpSpPr>
        <p:sp>
          <p:nvSpPr>
            <p:cNvPr id="118" name="모서리가 둥근 직사각형 117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모서리가 둥근 직사각형 118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0" name="그림 1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6904730" y="4222663"/>
            <a:ext cx="1573351" cy="1447674"/>
            <a:chOff x="3209925" y="1242854"/>
            <a:chExt cx="1573351" cy="1447674"/>
          </a:xfrm>
        </p:grpSpPr>
        <p:sp>
          <p:nvSpPr>
            <p:cNvPr id="124" name="모서리가 둥근 직사각형 123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모서리가 둥근 직사각형 124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129" name="그룹 128"/>
          <p:cNvGrpSpPr/>
          <p:nvPr/>
        </p:nvGrpSpPr>
        <p:grpSpPr>
          <a:xfrm>
            <a:off x="8505041" y="4225134"/>
            <a:ext cx="1573351" cy="1447674"/>
            <a:chOff x="3209925" y="1242854"/>
            <a:chExt cx="1573351" cy="1447674"/>
          </a:xfrm>
        </p:grpSpPr>
        <p:sp>
          <p:nvSpPr>
            <p:cNvPr id="130" name="모서리가 둥근 직사각형 129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모서리가 둥근 직사각형 130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2" name="그림 13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pic>
        <p:nvPicPr>
          <p:cNvPr id="135" name="그림 134">
            <a:extLst>
              <a:ext uri="{FF2B5EF4-FFF2-40B4-BE49-F238E27FC236}">
                <a16:creationId xmlns:a16="http://schemas.microsoft.com/office/drawing/2014/main" id="{F51CE2E6-CED2-4DF4-A7F0-56C70EE78B9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46" y="131740"/>
            <a:ext cx="1021699" cy="97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94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AE5FEFC-98E8-4F6C-B9DF-C7B15B78B720}"/>
              </a:ext>
            </a:extLst>
          </p:cNvPr>
          <p:cNvSpPr/>
          <p:nvPr/>
        </p:nvSpPr>
        <p:spPr>
          <a:xfrm>
            <a:off x="561975" y="763121"/>
            <a:ext cx="10668000" cy="5331757"/>
          </a:xfrm>
          <a:prstGeom prst="roundRect">
            <a:avLst>
              <a:gd name="adj" fmla="val 2546"/>
            </a:avLst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E1433EA-A921-4388-8185-710C655851E1}"/>
              </a:ext>
            </a:extLst>
          </p:cNvPr>
          <p:cNvSpPr/>
          <p:nvPr/>
        </p:nvSpPr>
        <p:spPr>
          <a:xfrm>
            <a:off x="10958514" y="1419225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D73AF2D-6332-4BAB-BF3D-5A693AB0B9D5}"/>
              </a:ext>
            </a:extLst>
          </p:cNvPr>
          <p:cNvSpPr/>
          <p:nvPr/>
        </p:nvSpPr>
        <p:spPr>
          <a:xfrm>
            <a:off x="902075" y="929247"/>
            <a:ext cx="10056439" cy="4999503"/>
          </a:xfrm>
          <a:prstGeom prst="roundRect">
            <a:avLst>
              <a:gd name="adj" fmla="val 2546"/>
            </a:avLst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F131775-D4A9-4F21-A098-D1BF66624FF5}"/>
              </a:ext>
            </a:extLst>
          </p:cNvPr>
          <p:cNvSpPr/>
          <p:nvPr/>
        </p:nvSpPr>
        <p:spPr>
          <a:xfrm>
            <a:off x="10958514" y="1940857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9728E0B-2B8D-4CC4-A40A-72401844F6A0}"/>
              </a:ext>
            </a:extLst>
          </p:cNvPr>
          <p:cNvSpPr/>
          <p:nvPr/>
        </p:nvSpPr>
        <p:spPr>
          <a:xfrm>
            <a:off x="10968040" y="2462489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게시판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918FD94-A4BF-401D-916B-3441D107F899}"/>
              </a:ext>
            </a:extLst>
          </p:cNvPr>
          <p:cNvGrpSpPr/>
          <p:nvPr/>
        </p:nvGrpSpPr>
        <p:grpSpPr>
          <a:xfrm>
            <a:off x="9733147" y="290058"/>
            <a:ext cx="1021699" cy="639187"/>
            <a:chOff x="7531751" y="985502"/>
            <a:chExt cx="1465019" cy="903365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FDC7FFCE-52B2-4D28-9B11-A2F6A77C3BB0}"/>
                </a:ext>
              </a:extLst>
            </p:cNvPr>
            <p:cNvSpPr/>
            <p:nvPr/>
          </p:nvSpPr>
          <p:spPr>
            <a:xfrm>
              <a:off x="7531751" y="985502"/>
              <a:ext cx="1465019" cy="903365"/>
            </a:xfrm>
            <a:prstGeom prst="roundRect">
              <a:avLst>
                <a:gd name="adj" fmla="val 2343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834788B-C05D-4C63-8ED3-937B31DD36CA}"/>
                </a:ext>
              </a:extLst>
            </p:cNvPr>
            <p:cNvGrpSpPr/>
            <p:nvPr/>
          </p:nvGrpSpPr>
          <p:grpSpPr>
            <a:xfrm>
              <a:off x="7917223" y="1380927"/>
              <a:ext cx="731684" cy="112516"/>
              <a:chOff x="9331161" y="523094"/>
              <a:chExt cx="731684" cy="112516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B2AE08D3-841C-40A0-832A-58B1FB852EA0}"/>
                  </a:ext>
                </a:extLst>
              </p:cNvPr>
              <p:cNvGrpSpPr/>
              <p:nvPr/>
            </p:nvGrpSpPr>
            <p:grpSpPr>
              <a:xfrm>
                <a:off x="9910117" y="523094"/>
                <a:ext cx="152728" cy="112516"/>
                <a:chOff x="9614371" y="436125"/>
                <a:chExt cx="152728" cy="112516"/>
              </a:xfrm>
            </p:grpSpPr>
            <p:sp>
              <p:nvSpPr>
                <p:cNvPr id="19" name="이등변 삼각형 18">
                  <a:extLst>
                    <a:ext uri="{FF2B5EF4-FFF2-40B4-BE49-F238E27FC236}">
                      <a16:creationId xmlns:a16="http://schemas.microsoft.com/office/drawing/2014/main" id="{52AB7624-46BF-4CA6-8A71-E8E700115BA1}"/>
                    </a:ext>
                  </a:extLst>
                </p:cNvPr>
                <p:cNvSpPr/>
                <p:nvPr/>
              </p:nvSpPr>
              <p:spPr>
                <a:xfrm rot="5400000">
                  <a:off x="9596295" y="454201"/>
                  <a:ext cx="112515" cy="76364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이등변 삼각형 19">
                  <a:extLst>
                    <a:ext uri="{FF2B5EF4-FFF2-40B4-BE49-F238E27FC236}">
                      <a16:creationId xmlns:a16="http://schemas.microsoft.com/office/drawing/2014/main" id="{F8B6DFB8-7E29-4D1F-A23B-1FC08D1D0A91}"/>
                    </a:ext>
                  </a:extLst>
                </p:cNvPr>
                <p:cNvSpPr/>
                <p:nvPr/>
              </p:nvSpPr>
              <p:spPr>
                <a:xfrm rot="5400000">
                  <a:off x="9672659" y="454202"/>
                  <a:ext cx="112515" cy="76364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DAD7C853-AE18-47FD-998B-5040C11086BB}"/>
                  </a:ext>
                </a:extLst>
              </p:cNvPr>
              <p:cNvGrpSpPr/>
              <p:nvPr/>
            </p:nvGrpSpPr>
            <p:grpSpPr>
              <a:xfrm>
                <a:off x="9331161" y="523094"/>
                <a:ext cx="156374" cy="112516"/>
                <a:chOff x="9220200" y="436125"/>
                <a:chExt cx="156374" cy="112516"/>
              </a:xfrm>
            </p:grpSpPr>
            <p:sp>
              <p:nvSpPr>
                <p:cNvPr id="21" name="이등변 삼각형 20">
                  <a:extLst>
                    <a:ext uri="{FF2B5EF4-FFF2-40B4-BE49-F238E27FC236}">
                      <a16:creationId xmlns:a16="http://schemas.microsoft.com/office/drawing/2014/main" id="{05BCAF30-541E-4559-AAEB-69C372874745}"/>
                    </a:ext>
                  </a:extLst>
                </p:cNvPr>
                <p:cNvSpPr/>
                <p:nvPr/>
              </p:nvSpPr>
              <p:spPr>
                <a:xfrm rot="5400000" flipV="1">
                  <a:off x="9203947" y="452378"/>
                  <a:ext cx="112515" cy="8001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이등변 삼각형 21">
                  <a:extLst>
                    <a:ext uri="{FF2B5EF4-FFF2-40B4-BE49-F238E27FC236}">
                      <a16:creationId xmlns:a16="http://schemas.microsoft.com/office/drawing/2014/main" id="{534667A7-5095-4311-9320-C67743D06EC8}"/>
                    </a:ext>
                  </a:extLst>
                </p:cNvPr>
                <p:cNvSpPr/>
                <p:nvPr/>
              </p:nvSpPr>
              <p:spPr>
                <a:xfrm rot="5400000" flipV="1">
                  <a:off x="9280311" y="452379"/>
                  <a:ext cx="112515" cy="8001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535B64F6-1EFE-44A5-90EB-5CDF2C0ACBF2}"/>
                  </a:ext>
                </a:extLst>
              </p:cNvPr>
              <p:cNvGrpSpPr/>
              <p:nvPr/>
            </p:nvGrpSpPr>
            <p:grpSpPr>
              <a:xfrm>
                <a:off x="9678199" y="523094"/>
                <a:ext cx="38100" cy="112516"/>
                <a:chOff x="9538499" y="436125"/>
                <a:chExt cx="38100" cy="112516"/>
              </a:xfrm>
            </p:grpSpPr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B1AC8165-12F4-4A5D-976F-C73F422D9A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38499" y="436125"/>
                  <a:ext cx="0" cy="112516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17187989-ACF0-4AE5-8E07-2430677825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76599" y="436125"/>
                  <a:ext cx="0" cy="112516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294F6CE-68E7-4315-8F15-31AAEA8DDFA9}"/>
                </a:ext>
              </a:extLst>
            </p:cNvPr>
            <p:cNvGrpSpPr/>
            <p:nvPr/>
          </p:nvGrpSpPr>
          <p:grpSpPr>
            <a:xfrm>
              <a:off x="7994855" y="1171193"/>
              <a:ext cx="901700" cy="45719"/>
              <a:chOff x="10126980" y="463687"/>
              <a:chExt cx="901700" cy="45719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14960224-8F84-4C91-BB2E-D46C9F21C28D}"/>
                  </a:ext>
                </a:extLst>
              </p:cNvPr>
              <p:cNvCxnSpPr/>
              <p:nvPr/>
            </p:nvCxnSpPr>
            <p:spPr>
              <a:xfrm>
                <a:off x="10126980" y="487038"/>
                <a:ext cx="901700" cy="0"/>
              </a:xfrm>
              <a:prstGeom prst="line">
                <a:avLst/>
              </a:prstGeom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934F389A-8C10-4732-88B0-F5972352D7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26980" y="487038"/>
                <a:ext cx="431800" cy="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5D7CB53F-72D8-4E35-B56C-F22F7F0B57CC}"/>
                  </a:ext>
                </a:extLst>
              </p:cNvPr>
              <p:cNvSpPr/>
              <p:nvPr/>
            </p:nvSpPr>
            <p:spPr>
              <a:xfrm>
                <a:off x="10532111" y="463687"/>
                <a:ext cx="45719" cy="457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2" name="그림 41" descr="검은색, 작은, 하얀색, 앉아있는이(가) 표시된 사진&#10;&#10;자동 생성된 설명">
              <a:extLst>
                <a:ext uri="{FF2B5EF4-FFF2-40B4-BE49-F238E27FC236}">
                  <a16:creationId xmlns:a16="http://schemas.microsoft.com/office/drawing/2014/main" id="{DA18AC6F-1C10-4B39-94A4-B6B59A549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301" y="1083079"/>
              <a:ext cx="228846" cy="215694"/>
            </a:xfrm>
            <a:prstGeom prst="rect">
              <a:avLst/>
            </a:prstGeom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A200E3F1-8404-402D-A626-83F5C8604B71}"/>
                </a:ext>
              </a:extLst>
            </p:cNvPr>
            <p:cNvGrpSpPr/>
            <p:nvPr/>
          </p:nvGrpSpPr>
          <p:grpSpPr>
            <a:xfrm>
              <a:off x="7986555" y="1621953"/>
              <a:ext cx="555412" cy="93278"/>
              <a:chOff x="9827245" y="1190926"/>
              <a:chExt cx="555412" cy="93278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EA83F887-18F4-4846-8E94-31AE73E394F7}"/>
                  </a:ext>
                </a:extLst>
              </p:cNvPr>
              <p:cNvGrpSpPr/>
              <p:nvPr/>
            </p:nvGrpSpPr>
            <p:grpSpPr>
              <a:xfrm>
                <a:off x="9827245" y="1190926"/>
                <a:ext cx="72713" cy="93278"/>
                <a:chOff x="9167236" y="1208850"/>
                <a:chExt cx="222322" cy="281684"/>
              </a:xfrm>
            </p:grpSpPr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2881F842-6680-4CA2-8BB6-B12502C92561}"/>
                    </a:ext>
                  </a:extLst>
                </p:cNvPr>
                <p:cNvSpPr/>
                <p:nvPr/>
              </p:nvSpPr>
              <p:spPr>
                <a:xfrm>
                  <a:off x="9167236" y="1285239"/>
                  <a:ext cx="116840" cy="128905"/>
                </a:xfrm>
                <a:prstGeom prst="round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이등변 삼각형 45">
                  <a:extLst>
                    <a:ext uri="{FF2B5EF4-FFF2-40B4-BE49-F238E27FC236}">
                      <a16:creationId xmlns:a16="http://schemas.microsoft.com/office/drawing/2014/main" id="{76F75DAE-8AA4-4254-BBE2-FF96D3B624AE}"/>
                    </a:ext>
                  </a:extLst>
                </p:cNvPr>
                <p:cNvSpPr/>
                <p:nvPr/>
              </p:nvSpPr>
              <p:spPr>
                <a:xfrm rot="16200000">
                  <a:off x="9145081" y="1246057"/>
                  <a:ext cx="281684" cy="20727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1A202E70-2C71-450C-A66F-38B4CA8271FE}"/>
                  </a:ext>
                </a:extLst>
              </p:cNvPr>
              <p:cNvGrpSpPr/>
              <p:nvPr/>
            </p:nvGrpSpPr>
            <p:grpSpPr>
              <a:xfrm>
                <a:off x="9961652" y="1214706"/>
                <a:ext cx="421005" cy="45719"/>
                <a:chOff x="8482994" y="1986585"/>
                <a:chExt cx="421005" cy="45719"/>
              </a:xfrm>
            </p:grpSpPr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C1A50AA9-8E2E-4B7A-8C79-3B1D50D8B8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92519" y="2009936"/>
                  <a:ext cx="411480" cy="0"/>
                </a:xfrm>
                <a:prstGeom prst="line">
                  <a:avLst/>
                </a:prstGeom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6EB685CF-29C1-4C70-8529-7148856B9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82994" y="2009936"/>
                  <a:ext cx="308384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38DD8FFB-6CA8-44DA-95B4-CDBB248F49B5}"/>
                    </a:ext>
                  </a:extLst>
                </p:cNvPr>
                <p:cNvSpPr/>
                <p:nvPr/>
              </p:nvSpPr>
              <p:spPr>
                <a:xfrm>
                  <a:off x="8764709" y="1986585"/>
                  <a:ext cx="45719" cy="457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D6E90512-9970-40F1-9390-22450C8F5AFE}"/>
              </a:ext>
            </a:extLst>
          </p:cNvPr>
          <p:cNvSpPr txBox="1"/>
          <p:nvPr/>
        </p:nvSpPr>
        <p:spPr>
          <a:xfrm>
            <a:off x="1525383" y="426546"/>
            <a:ext cx="115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물고기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08964A7-5578-4E77-BAF1-366E6920EB07}"/>
              </a:ext>
            </a:extLst>
          </p:cNvPr>
          <p:cNvGrpSpPr/>
          <p:nvPr/>
        </p:nvGrpSpPr>
        <p:grpSpPr>
          <a:xfrm>
            <a:off x="714376" y="1685923"/>
            <a:ext cx="367274" cy="3486150"/>
            <a:chOff x="2524125" y="1685925"/>
            <a:chExt cx="367274" cy="3486150"/>
          </a:xfrm>
        </p:grpSpPr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593268A4-E60E-4E13-8E3E-C28AB6FDC10E}"/>
                </a:ext>
              </a:extLst>
            </p:cNvPr>
            <p:cNvSpPr/>
            <p:nvPr/>
          </p:nvSpPr>
          <p:spPr>
            <a:xfrm>
              <a:off x="2524125" y="1685925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1839FFEA-A81C-4779-B8BD-7A6CD9D05A0E}"/>
                </a:ext>
              </a:extLst>
            </p:cNvPr>
            <p:cNvSpPr/>
            <p:nvPr/>
          </p:nvSpPr>
          <p:spPr>
            <a:xfrm>
              <a:off x="2529768" y="2056501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90B0B13A-FE6A-4904-9BF8-ECBE386C9957}"/>
                </a:ext>
              </a:extLst>
            </p:cNvPr>
            <p:cNvSpPr/>
            <p:nvPr/>
          </p:nvSpPr>
          <p:spPr>
            <a:xfrm>
              <a:off x="2526607" y="4689104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83537AA9-B4E4-419B-8A24-86FDE5741AE7}"/>
                </a:ext>
              </a:extLst>
            </p:cNvPr>
            <p:cNvSpPr/>
            <p:nvPr/>
          </p:nvSpPr>
          <p:spPr>
            <a:xfrm>
              <a:off x="2532250" y="5059680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141" y="368634"/>
            <a:ext cx="572048" cy="485155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3713281" y="1217020"/>
            <a:ext cx="1573351" cy="1447674"/>
            <a:chOff x="3209925" y="1242854"/>
            <a:chExt cx="1573351" cy="1447674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5292346" y="1216909"/>
            <a:ext cx="1573351" cy="1447674"/>
            <a:chOff x="3209925" y="1242854"/>
            <a:chExt cx="1573351" cy="1447674"/>
          </a:xfrm>
        </p:grpSpPr>
        <p:sp>
          <p:nvSpPr>
            <p:cNvPr id="59" name="모서리가 둥근 직사각형 58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6903618" y="1219262"/>
            <a:ext cx="1573351" cy="1447674"/>
            <a:chOff x="3209925" y="1242854"/>
            <a:chExt cx="1573351" cy="1447674"/>
          </a:xfrm>
        </p:grpSpPr>
        <p:sp>
          <p:nvSpPr>
            <p:cNvPr id="76" name="모서리가 둥근 직사각형 75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모서리가 둥근 직사각형 76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8503929" y="1221733"/>
            <a:ext cx="1573351" cy="1447674"/>
            <a:chOff x="3209925" y="1242854"/>
            <a:chExt cx="1573351" cy="1447674"/>
          </a:xfrm>
        </p:grpSpPr>
        <p:sp>
          <p:nvSpPr>
            <p:cNvPr id="82" name="모서리가 둥근 직사각형 81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모서리가 둥근 직사각형 82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3716104" y="2715989"/>
            <a:ext cx="1573351" cy="1447674"/>
            <a:chOff x="3209925" y="1242854"/>
            <a:chExt cx="1573351" cy="1447674"/>
          </a:xfrm>
        </p:grpSpPr>
        <p:sp>
          <p:nvSpPr>
            <p:cNvPr id="88" name="모서리가 둥근 직사각형 87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모서리가 둥근 직사각형 88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5295169" y="2715878"/>
            <a:ext cx="1573351" cy="1447674"/>
            <a:chOff x="3209925" y="1242854"/>
            <a:chExt cx="1573351" cy="1447674"/>
          </a:xfrm>
        </p:grpSpPr>
        <p:sp>
          <p:nvSpPr>
            <p:cNvPr id="94" name="모서리가 둥근 직사각형 93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모서리가 둥근 직사각형 94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6" name="그림 9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6906441" y="2718231"/>
            <a:ext cx="1573351" cy="1447674"/>
            <a:chOff x="3209925" y="1242854"/>
            <a:chExt cx="1573351" cy="1447674"/>
          </a:xfrm>
        </p:grpSpPr>
        <p:sp>
          <p:nvSpPr>
            <p:cNvPr id="100" name="모서리가 둥근 직사각형 99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모서리가 둥근 직사각형 100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" name="그림 10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105" name="그룹 104"/>
          <p:cNvGrpSpPr/>
          <p:nvPr/>
        </p:nvGrpSpPr>
        <p:grpSpPr>
          <a:xfrm>
            <a:off x="8506752" y="2720702"/>
            <a:ext cx="1573351" cy="1447674"/>
            <a:chOff x="3209925" y="1242854"/>
            <a:chExt cx="1573351" cy="1447674"/>
          </a:xfrm>
        </p:grpSpPr>
        <p:sp>
          <p:nvSpPr>
            <p:cNvPr id="106" name="모서리가 둥근 직사각형 105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모서리가 둥근 직사각형 106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8" name="그림 10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3714393" y="4220421"/>
            <a:ext cx="1573351" cy="1447674"/>
            <a:chOff x="3209925" y="1242854"/>
            <a:chExt cx="1573351" cy="1447674"/>
          </a:xfrm>
        </p:grpSpPr>
        <p:sp>
          <p:nvSpPr>
            <p:cNvPr id="112" name="모서리가 둥근 직사각형 111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모서리가 둥근 직사각형 112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4" name="그림 1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5293458" y="4220310"/>
            <a:ext cx="1573351" cy="1447674"/>
            <a:chOff x="3209925" y="1242854"/>
            <a:chExt cx="1573351" cy="1447674"/>
          </a:xfrm>
        </p:grpSpPr>
        <p:sp>
          <p:nvSpPr>
            <p:cNvPr id="118" name="모서리가 둥근 직사각형 117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모서리가 둥근 직사각형 118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0" name="그림 1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6904730" y="4222663"/>
            <a:ext cx="1573351" cy="1447674"/>
            <a:chOff x="3209925" y="1242854"/>
            <a:chExt cx="1573351" cy="1447674"/>
          </a:xfrm>
        </p:grpSpPr>
        <p:sp>
          <p:nvSpPr>
            <p:cNvPr id="124" name="모서리가 둥근 직사각형 123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모서리가 둥근 직사각형 124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129" name="그룹 128"/>
          <p:cNvGrpSpPr/>
          <p:nvPr/>
        </p:nvGrpSpPr>
        <p:grpSpPr>
          <a:xfrm>
            <a:off x="8505041" y="4225134"/>
            <a:ext cx="1573351" cy="1447674"/>
            <a:chOff x="3209925" y="1242854"/>
            <a:chExt cx="1573351" cy="1447674"/>
          </a:xfrm>
        </p:grpSpPr>
        <p:sp>
          <p:nvSpPr>
            <p:cNvPr id="130" name="모서리가 둥근 직사각형 129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모서리가 둥근 직사각형 130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2" name="그림 1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pic>
        <p:nvPicPr>
          <p:cNvPr id="135" name="그림 1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25" y="341447"/>
            <a:ext cx="531316" cy="616019"/>
          </a:xfrm>
          <a:prstGeom prst="rect">
            <a:avLst/>
          </a:prstGeom>
        </p:spPr>
      </p:pic>
      <p:grpSp>
        <p:nvGrpSpPr>
          <p:cNvPr id="136" name="그룹 135"/>
          <p:cNvGrpSpPr/>
          <p:nvPr/>
        </p:nvGrpSpPr>
        <p:grpSpPr>
          <a:xfrm>
            <a:off x="2130295" y="1222854"/>
            <a:ext cx="1573351" cy="1447674"/>
            <a:chOff x="3209925" y="1242854"/>
            <a:chExt cx="1573351" cy="1447674"/>
          </a:xfrm>
        </p:grpSpPr>
        <p:sp>
          <p:nvSpPr>
            <p:cNvPr id="137" name="모서리가 둥근 직사각형 136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모서리가 둥근 직사각형 137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9" name="그림 1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142" name="그룹 141"/>
          <p:cNvGrpSpPr/>
          <p:nvPr/>
        </p:nvGrpSpPr>
        <p:grpSpPr>
          <a:xfrm>
            <a:off x="2133118" y="2721823"/>
            <a:ext cx="1573351" cy="1447674"/>
            <a:chOff x="3209925" y="1242854"/>
            <a:chExt cx="1573351" cy="1447674"/>
          </a:xfrm>
        </p:grpSpPr>
        <p:sp>
          <p:nvSpPr>
            <p:cNvPr id="143" name="모서리가 둥근 직사각형 142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모서리가 둥근 직사각형 143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5" name="그림 14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grpSp>
        <p:nvGrpSpPr>
          <p:cNvPr id="148" name="그룹 147"/>
          <p:cNvGrpSpPr/>
          <p:nvPr/>
        </p:nvGrpSpPr>
        <p:grpSpPr>
          <a:xfrm>
            <a:off x="2131407" y="4226255"/>
            <a:ext cx="1573351" cy="1447674"/>
            <a:chOff x="3209925" y="1242854"/>
            <a:chExt cx="1573351" cy="1447674"/>
          </a:xfrm>
        </p:grpSpPr>
        <p:sp>
          <p:nvSpPr>
            <p:cNvPr id="149" name="모서리가 둥근 직사각형 148"/>
            <p:cNvSpPr/>
            <p:nvPr/>
          </p:nvSpPr>
          <p:spPr>
            <a:xfrm>
              <a:off x="3209925" y="1245096"/>
              <a:ext cx="1371600" cy="1445432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40000"/>
                <a:lumOff val="6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모서리가 둥근 직사각형 149"/>
            <p:cNvSpPr/>
            <p:nvPr/>
          </p:nvSpPr>
          <p:spPr>
            <a:xfrm>
              <a:off x="3209925" y="1242854"/>
              <a:ext cx="1371600" cy="839756"/>
            </a:xfrm>
            <a:prstGeom prst="roundRect">
              <a:avLst>
                <a:gd name="adj" fmla="val 7639"/>
              </a:avLst>
            </a:prstGeom>
            <a:solidFill>
              <a:schemeClr val="accent5">
                <a:lumMod val="60000"/>
                <a:lumOff val="4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1" name="그림 15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067" y="1377915"/>
              <a:ext cx="531316" cy="616019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423106" y="2105641"/>
              <a:ext cx="1360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이름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CCA4D6E4-A50E-4BAA-AACE-D0F5A2819E72}"/>
                </a:ext>
              </a:extLst>
            </p:cNvPr>
            <p:cNvSpPr txBox="1"/>
            <p:nvPr/>
          </p:nvSpPr>
          <p:spPr>
            <a:xfrm>
              <a:off x="3319373" y="2413418"/>
              <a:ext cx="13601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물고기 정보</a:t>
              </a:r>
            </a:p>
          </p:txBody>
        </p:sp>
      </p:grpSp>
      <p:pic>
        <p:nvPicPr>
          <p:cNvPr id="155" name="그림 1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080" y="325218"/>
            <a:ext cx="572048" cy="57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12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AE5FEFC-98E8-4F6C-B9DF-C7B15B78B720}"/>
              </a:ext>
            </a:extLst>
          </p:cNvPr>
          <p:cNvSpPr/>
          <p:nvPr/>
        </p:nvSpPr>
        <p:spPr>
          <a:xfrm>
            <a:off x="556180" y="419603"/>
            <a:ext cx="10904675" cy="6039504"/>
          </a:xfrm>
          <a:prstGeom prst="roundRect">
            <a:avLst>
              <a:gd name="adj" fmla="val 2546"/>
            </a:avLst>
          </a:prstGeom>
          <a:solidFill>
            <a:schemeClr val="accent5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E1433EA-A921-4388-8185-710C655851E1}"/>
              </a:ext>
            </a:extLst>
          </p:cNvPr>
          <p:cNvSpPr/>
          <p:nvPr/>
        </p:nvSpPr>
        <p:spPr>
          <a:xfrm>
            <a:off x="10958514" y="1419225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D73AF2D-6332-4BAB-BF3D-5A693AB0B9D5}"/>
              </a:ext>
            </a:extLst>
          </p:cNvPr>
          <p:cNvSpPr/>
          <p:nvPr/>
        </p:nvSpPr>
        <p:spPr>
          <a:xfrm>
            <a:off x="1064868" y="777515"/>
            <a:ext cx="10062107" cy="5413887"/>
          </a:xfrm>
          <a:prstGeom prst="roundRect">
            <a:avLst>
              <a:gd name="adj" fmla="val 2546"/>
            </a:avLst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F131775-D4A9-4F21-A098-D1BF66624FF5}"/>
              </a:ext>
            </a:extLst>
          </p:cNvPr>
          <p:cNvSpPr/>
          <p:nvPr/>
        </p:nvSpPr>
        <p:spPr>
          <a:xfrm>
            <a:off x="10958514" y="1940857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9728E0B-2B8D-4CC4-A40A-72401844F6A0}"/>
              </a:ext>
            </a:extLst>
          </p:cNvPr>
          <p:cNvSpPr/>
          <p:nvPr/>
        </p:nvSpPr>
        <p:spPr>
          <a:xfrm>
            <a:off x="10968040" y="2462489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게시판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08964A7-5578-4E77-BAF1-366E6920EB07}"/>
              </a:ext>
            </a:extLst>
          </p:cNvPr>
          <p:cNvGrpSpPr/>
          <p:nvPr/>
        </p:nvGrpSpPr>
        <p:grpSpPr>
          <a:xfrm>
            <a:off x="1009069" y="1771191"/>
            <a:ext cx="367274" cy="3486150"/>
            <a:chOff x="2524125" y="1685925"/>
            <a:chExt cx="367274" cy="3486150"/>
          </a:xfrm>
        </p:grpSpPr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593268A4-E60E-4E13-8E3E-C28AB6FDC10E}"/>
                </a:ext>
              </a:extLst>
            </p:cNvPr>
            <p:cNvSpPr/>
            <p:nvPr/>
          </p:nvSpPr>
          <p:spPr>
            <a:xfrm>
              <a:off x="2524125" y="1685925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1839FFEA-A81C-4779-B8BD-7A6CD9D05A0E}"/>
                </a:ext>
              </a:extLst>
            </p:cNvPr>
            <p:cNvSpPr/>
            <p:nvPr/>
          </p:nvSpPr>
          <p:spPr>
            <a:xfrm>
              <a:off x="2529768" y="2056501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90B0B13A-FE6A-4904-9BF8-ECBE386C9957}"/>
                </a:ext>
              </a:extLst>
            </p:cNvPr>
            <p:cNvSpPr/>
            <p:nvPr/>
          </p:nvSpPr>
          <p:spPr>
            <a:xfrm>
              <a:off x="2526607" y="4689104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83537AA9-B4E4-419B-8A24-86FDE5741AE7}"/>
                </a:ext>
              </a:extLst>
            </p:cNvPr>
            <p:cNvSpPr/>
            <p:nvPr/>
          </p:nvSpPr>
          <p:spPr>
            <a:xfrm>
              <a:off x="2532250" y="5059680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918FD94-A4BF-401D-916B-3441D107F899}"/>
              </a:ext>
            </a:extLst>
          </p:cNvPr>
          <p:cNvGrpSpPr/>
          <p:nvPr/>
        </p:nvGrpSpPr>
        <p:grpSpPr>
          <a:xfrm>
            <a:off x="11085172" y="138328"/>
            <a:ext cx="1021699" cy="639187"/>
            <a:chOff x="7531751" y="985502"/>
            <a:chExt cx="1465019" cy="903365"/>
          </a:xfrm>
        </p:grpSpPr>
        <p:sp>
          <p:nvSpPr>
            <p:cNvPr id="47" name="사각형: 둥근 모서리 17">
              <a:extLst>
                <a:ext uri="{FF2B5EF4-FFF2-40B4-BE49-F238E27FC236}">
                  <a16:creationId xmlns:a16="http://schemas.microsoft.com/office/drawing/2014/main" id="{FDC7FFCE-52B2-4D28-9B11-A2F6A77C3BB0}"/>
                </a:ext>
              </a:extLst>
            </p:cNvPr>
            <p:cNvSpPr/>
            <p:nvPr/>
          </p:nvSpPr>
          <p:spPr>
            <a:xfrm>
              <a:off x="7531751" y="985502"/>
              <a:ext cx="1465019" cy="903365"/>
            </a:xfrm>
            <a:prstGeom prst="roundRect">
              <a:avLst>
                <a:gd name="adj" fmla="val 2343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D834788B-C05D-4C63-8ED3-937B31DD36CA}"/>
                </a:ext>
              </a:extLst>
            </p:cNvPr>
            <p:cNvGrpSpPr/>
            <p:nvPr/>
          </p:nvGrpSpPr>
          <p:grpSpPr>
            <a:xfrm>
              <a:off x="7917223" y="1380927"/>
              <a:ext cx="731684" cy="112516"/>
              <a:chOff x="9331161" y="523094"/>
              <a:chExt cx="731684" cy="112516"/>
            </a:xfrm>
          </p:grpSpPr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B2AE08D3-841C-40A0-832A-58B1FB852EA0}"/>
                  </a:ext>
                </a:extLst>
              </p:cNvPr>
              <p:cNvGrpSpPr/>
              <p:nvPr/>
            </p:nvGrpSpPr>
            <p:grpSpPr>
              <a:xfrm>
                <a:off x="9910117" y="523094"/>
                <a:ext cx="152728" cy="112516"/>
                <a:chOff x="9614371" y="436125"/>
                <a:chExt cx="152728" cy="112516"/>
              </a:xfrm>
            </p:grpSpPr>
            <p:sp>
              <p:nvSpPr>
                <p:cNvPr id="76" name="이등변 삼각형 75">
                  <a:extLst>
                    <a:ext uri="{FF2B5EF4-FFF2-40B4-BE49-F238E27FC236}">
                      <a16:creationId xmlns:a16="http://schemas.microsoft.com/office/drawing/2014/main" id="{52AB7624-46BF-4CA6-8A71-E8E700115BA1}"/>
                    </a:ext>
                  </a:extLst>
                </p:cNvPr>
                <p:cNvSpPr/>
                <p:nvPr/>
              </p:nvSpPr>
              <p:spPr>
                <a:xfrm rot="5400000">
                  <a:off x="9596295" y="454201"/>
                  <a:ext cx="112515" cy="76364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" name="이등변 삼각형 76">
                  <a:extLst>
                    <a:ext uri="{FF2B5EF4-FFF2-40B4-BE49-F238E27FC236}">
                      <a16:creationId xmlns:a16="http://schemas.microsoft.com/office/drawing/2014/main" id="{F8B6DFB8-7E29-4D1F-A23B-1FC08D1D0A91}"/>
                    </a:ext>
                  </a:extLst>
                </p:cNvPr>
                <p:cNvSpPr/>
                <p:nvPr/>
              </p:nvSpPr>
              <p:spPr>
                <a:xfrm rot="5400000">
                  <a:off x="9672659" y="454202"/>
                  <a:ext cx="112515" cy="76364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DAD7C853-AE18-47FD-998B-5040C11086BB}"/>
                  </a:ext>
                </a:extLst>
              </p:cNvPr>
              <p:cNvGrpSpPr/>
              <p:nvPr/>
            </p:nvGrpSpPr>
            <p:grpSpPr>
              <a:xfrm>
                <a:off x="9331161" y="523094"/>
                <a:ext cx="156374" cy="112516"/>
                <a:chOff x="9220200" y="436125"/>
                <a:chExt cx="156374" cy="112516"/>
              </a:xfrm>
            </p:grpSpPr>
            <p:sp>
              <p:nvSpPr>
                <p:cNvPr id="74" name="이등변 삼각형 73">
                  <a:extLst>
                    <a:ext uri="{FF2B5EF4-FFF2-40B4-BE49-F238E27FC236}">
                      <a16:creationId xmlns:a16="http://schemas.microsoft.com/office/drawing/2014/main" id="{05BCAF30-541E-4559-AAEB-69C372874745}"/>
                    </a:ext>
                  </a:extLst>
                </p:cNvPr>
                <p:cNvSpPr/>
                <p:nvPr/>
              </p:nvSpPr>
              <p:spPr>
                <a:xfrm rot="5400000" flipV="1">
                  <a:off x="9203947" y="452378"/>
                  <a:ext cx="112515" cy="8001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이등변 삼각형 74">
                  <a:extLst>
                    <a:ext uri="{FF2B5EF4-FFF2-40B4-BE49-F238E27FC236}">
                      <a16:creationId xmlns:a16="http://schemas.microsoft.com/office/drawing/2014/main" id="{534667A7-5095-4311-9320-C67743D06EC8}"/>
                    </a:ext>
                  </a:extLst>
                </p:cNvPr>
                <p:cNvSpPr/>
                <p:nvPr/>
              </p:nvSpPr>
              <p:spPr>
                <a:xfrm rot="5400000" flipV="1">
                  <a:off x="9280311" y="452379"/>
                  <a:ext cx="112515" cy="8001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535B64F6-1EFE-44A5-90EB-5CDF2C0ACBF2}"/>
                  </a:ext>
                </a:extLst>
              </p:cNvPr>
              <p:cNvGrpSpPr/>
              <p:nvPr/>
            </p:nvGrpSpPr>
            <p:grpSpPr>
              <a:xfrm>
                <a:off x="9678199" y="523094"/>
                <a:ext cx="38100" cy="112516"/>
                <a:chOff x="9538499" y="436125"/>
                <a:chExt cx="38100" cy="112516"/>
              </a:xfrm>
            </p:grpSpPr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B1AC8165-12F4-4A5D-976F-C73F422D9A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38499" y="436125"/>
                  <a:ext cx="0" cy="112516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>
                  <a:extLst>
                    <a:ext uri="{FF2B5EF4-FFF2-40B4-BE49-F238E27FC236}">
                      <a16:creationId xmlns:a16="http://schemas.microsoft.com/office/drawing/2014/main" id="{17187989-ACF0-4AE5-8E07-2430677825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76599" y="436125"/>
                  <a:ext cx="0" cy="112516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1294F6CE-68E7-4315-8F15-31AAEA8DDFA9}"/>
                </a:ext>
              </a:extLst>
            </p:cNvPr>
            <p:cNvGrpSpPr/>
            <p:nvPr/>
          </p:nvGrpSpPr>
          <p:grpSpPr>
            <a:xfrm>
              <a:off x="7994855" y="1171193"/>
              <a:ext cx="901700" cy="45719"/>
              <a:chOff x="10126980" y="463687"/>
              <a:chExt cx="901700" cy="45719"/>
            </a:xfrm>
          </p:grpSpPr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14960224-8F84-4C91-BB2E-D46C9F21C28D}"/>
                  </a:ext>
                </a:extLst>
              </p:cNvPr>
              <p:cNvCxnSpPr/>
              <p:nvPr/>
            </p:nvCxnSpPr>
            <p:spPr>
              <a:xfrm>
                <a:off x="10126980" y="487038"/>
                <a:ext cx="901700" cy="0"/>
              </a:xfrm>
              <a:prstGeom prst="line">
                <a:avLst/>
              </a:prstGeom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934F389A-8C10-4732-88B0-F5972352D7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26980" y="487038"/>
                <a:ext cx="431800" cy="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5D7CB53F-72D8-4E35-B56C-F22F7F0B57CC}"/>
                  </a:ext>
                </a:extLst>
              </p:cNvPr>
              <p:cNvSpPr/>
              <p:nvPr/>
            </p:nvSpPr>
            <p:spPr>
              <a:xfrm>
                <a:off x="10532111" y="463687"/>
                <a:ext cx="45719" cy="457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4" name="그림 53" descr="검은색, 작은, 하얀색, 앉아있는이(가) 표시된 사진&#10;&#10;자동 생성된 설명">
              <a:extLst>
                <a:ext uri="{FF2B5EF4-FFF2-40B4-BE49-F238E27FC236}">
                  <a16:creationId xmlns:a16="http://schemas.microsoft.com/office/drawing/2014/main" id="{DA18AC6F-1C10-4B39-94A4-B6B59A549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301" y="1083079"/>
              <a:ext cx="228846" cy="215694"/>
            </a:xfrm>
            <a:prstGeom prst="rect">
              <a:avLst/>
            </a:prstGeom>
          </p:spPr>
        </p:pic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9FAE041A-431F-4347-A221-A3B3E4EFC379}"/>
              </a:ext>
            </a:extLst>
          </p:cNvPr>
          <p:cNvSpPr txBox="1"/>
          <p:nvPr/>
        </p:nvSpPr>
        <p:spPr>
          <a:xfrm>
            <a:off x="11199929" y="537593"/>
            <a:ext cx="83105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나비보벳따우</a:t>
            </a:r>
            <a:endParaRPr lang="ko-KR" altLang="en-US" sz="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DBDC03E-28EB-4CED-B634-BD6F605303A9}"/>
              </a:ext>
            </a:extLst>
          </p:cNvPr>
          <p:cNvSpPr txBox="1"/>
          <p:nvPr/>
        </p:nvSpPr>
        <p:spPr>
          <a:xfrm>
            <a:off x="5285045" y="1027159"/>
            <a:ext cx="178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물고기 </a:t>
            </a:r>
            <a:r>
              <a:rPr lang="en-US" altLang="ko-KR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 </a:t>
            </a:r>
            <a:r>
              <a:rPr lang="ko-KR" altLang="en-US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곤충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479038" y="1700042"/>
            <a:ext cx="2252133" cy="940020"/>
          </a:xfrm>
          <a:prstGeom prst="roundRect">
            <a:avLst/>
          </a:prstGeom>
          <a:solidFill>
            <a:srgbClr val="AAC9E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5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청띠제비나비</a:t>
            </a:r>
            <a:endParaRPr lang="en-US" altLang="ko-KR" sz="15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300</a:t>
            </a:r>
            <a:r>
              <a:rPr lang="ko-KR" altLang="en-US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벨         공중</a:t>
            </a:r>
            <a:endParaRPr lang="en-US" altLang="ko-KR" sz="12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4~19</a:t>
            </a:r>
            <a:r>
              <a:rPr lang="ko-KR" altLang="en-US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</a:t>
            </a:r>
            <a:endParaRPr lang="en-US" altLang="ko-KR" sz="12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/>
            <a:endParaRPr lang="ko-KR" altLang="en-US" sz="12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1496048" y="1059961"/>
            <a:ext cx="1126066" cy="33219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북반구</a:t>
            </a:r>
          </a:p>
        </p:txBody>
      </p:sp>
      <p:sp>
        <p:nvSpPr>
          <p:cNvPr id="80" name="모서리가 둥근 직사각형 79"/>
          <p:cNvSpPr/>
          <p:nvPr/>
        </p:nvSpPr>
        <p:spPr>
          <a:xfrm>
            <a:off x="2832658" y="1059961"/>
            <a:ext cx="1126066" cy="33219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r>
              <a:rPr lang="ko-KR" altLang="en-US" sz="16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월</a:t>
            </a:r>
          </a:p>
        </p:txBody>
      </p:sp>
      <p:sp>
        <p:nvSpPr>
          <p:cNvPr id="81" name="모서리가 둥근 직사각형 80"/>
          <p:cNvSpPr/>
          <p:nvPr/>
        </p:nvSpPr>
        <p:spPr>
          <a:xfrm>
            <a:off x="8826347" y="1108482"/>
            <a:ext cx="1228145" cy="348754"/>
          </a:xfrm>
          <a:prstGeom prst="roundRect">
            <a:avLst/>
          </a:prstGeom>
          <a:solidFill>
            <a:srgbClr val="FEFB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F993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검색하기</a:t>
            </a:r>
          </a:p>
        </p:txBody>
      </p:sp>
      <p:pic>
        <p:nvPicPr>
          <p:cNvPr id="85" name="Picture 2" descr="파일:200px-Tom_Nook_N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474" y="361527"/>
            <a:ext cx="746581" cy="1224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타원 85"/>
          <p:cNvSpPr/>
          <p:nvPr/>
        </p:nvSpPr>
        <p:spPr>
          <a:xfrm>
            <a:off x="1584551" y="1816587"/>
            <a:ext cx="784225" cy="709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9" name="Picture 4" descr="파일:동물의 숲 청띠제비나비 아이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864" y="1883586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모서리가 둥근 직사각형 81"/>
          <p:cNvSpPr/>
          <p:nvPr/>
        </p:nvSpPr>
        <p:spPr>
          <a:xfrm>
            <a:off x="3874853" y="1705469"/>
            <a:ext cx="2252133" cy="940020"/>
          </a:xfrm>
          <a:prstGeom prst="roundRect">
            <a:avLst/>
          </a:prstGeom>
          <a:solidFill>
            <a:srgbClr val="AAC9E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5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청띠제비나비</a:t>
            </a:r>
            <a:endParaRPr lang="en-US" altLang="ko-KR" sz="15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300</a:t>
            </a:r>
            <a:r>
              <a:rPr lang="ko-KR" altLang="en-US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벨         공중</a:t>
            </a:r>
            <a:endParaRPr lang="en-US" altLang="ko-KR" sz="12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4~19</a:t>
            </a:r>
            <a:r>
              <a:rPr lang="ko-KR" altLang="en-US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</a:t>
            </a:r>
            <a:endParaRPr lang="en-US" altLang="ko-KR" sz="12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/>
            <a:endParaRPr lang="ko-KR" altLang="en-US" sz="12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6270668" y="1727954"/>
            <a:ext cx="2252133" cy="940020"/>
          </a:xfrm>
          <a:prstGeom prst="roundRect">
            <a:avLst/>
          </a:prstGeom>
          <a:solidFill>
            <a:srgbClr val="AAC9E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5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청띠제비나비</a:t>
            </a:r>
            <a:endParaRPr lang="en-US" altLang="ko-KR" sz="15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300</a:t>
            </a:r>
            <a:r>
              <a:rPr lang="ko-KR" altLang="en-US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벨         공중</a:t>
            </a:r>
            <a:endParaRPr lang="en-US" altLang="ko-KR" sz="12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4~19</a:t>
            </a:r>
            <a:r>
              <a:rPr lang="ko-KR" altLang="en-US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</a:t>
            </a:r>
            <a:endParaRPr lang="en-US" altLang="ko-KR" sz="12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/>
            <a:endParaRPr lang="ko-KR" altLang="en-US" sz="12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>
            <a:off x="8657880" y="1720766"/>
            <a:ext cx="2252133" cy="940020"/>
          </a:xfrm>
          <a:prstGeom prst="roundRect">
            <a:avLst/>
          </a:prstGeom>
          <a:solidFill>
            <a:srgbClr val="AAC9E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5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청띠제비나비</a:t>
            </a:r>
            <a:endParaRPr lang="en-US" altLang="ko-KR" sz="15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300</a:t>
            </a:r>
            <a:r>
              <a:rPr lang="ko-KR" altLang="en-US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벨         공중</a:t>
            </a:r>
            <a:endParaRPr lang="en-US" altLang="ko-KR" sz="12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4~19</a:t>
            </a:r>
            <a:r>
              <a:rPr lang="ko-KR" altLang="en-US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</a:t>
            </a:r>
            <a:endParaRPr lang="en-US" altLang="ko-KR" sz="12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/>
            <a:endParaRPr lang="ko-KR" altLang="en-US" sz="12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4026373" y="1810719"/>
            <a:ext cx="784225" cy="709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Picture 4" descr="파일:동물의 숲 청띠제비나비 아이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686" y="187771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타원 89"/>
          <p:cNvSpPr/>
          <p:nvPr/>
        </p:nvSpPr>
        <p:spPr>
          <a:xfrm>
            <a:off x="6453843" y="1808304"/>
            <a:ext cx="784225" cy="709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1" name="Picture 4" descr="파일:동물의 숲 청띠제비나비 아이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156" y="187530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타원 91"/>
          <p:cNvSpPr/>
          <p:nvPr/>
        </p:nvSpPr>
        <p:spPr>
          <a:xfrm>
            <a:off x="8776016" y="1808304"/>
            <a:ext cx="784225" cy="709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3" name="Picture 4" descr="파일:동물의 숲 청띠제비나비 아이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329" y="187530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모서리가 둥근 직사각형 101"/>
          <p:cNvSpPr/>
          <p:nvPr/>
        </p:nvSpPr>
        <p:spPr>
          <a:xfrm>
            <a:off x="1483348" y="2810636"/>
            <a:ext cx="2252133" cy="940020"/>
          </a:xfrm>
          <a:prstGeom prst="roundRect">
            <a:avLst/>
          </a:prstGeom>
          <a:solidFill>
            <a:srgbClr val="AAC9E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5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청띠제비나비</a:t>
            </a:r>
            <a:endParaRPr lang="en-US" altLang="ko-KR" sz="15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300</a:t>
            </a:r>
            <a:r>
              <a:rPr lang="ko-KR" altLang="en-US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벨         공중</a:t>
            </a:r>
            <a:endParaRPr lang="en-US" altLang="ko-KR" sz="12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4~19</a:t>
            </a:r>
            <a:r>
              <a:rPr lang="ko-KR" altLang="en-US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</a:t>
            </a:r>
            <a:endParaRPr lang="en-US" altLang="ko-KR" sz="12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/>
            <a:endParaRPr lang="ko-KR" altLang="en-US" sz="12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03" name="타원 102"/>
          <p:cNvSpPr/>
          <p:nvPr/>
        </p:nvSpPr>
        <p:spPr>
          <a:xfrm>
            <a:off x="1588861" y="2927181"/>
            <a:ext cx="784225" cy="709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4" name="Picture 4" descr="파일:동물의 숲 청띠제비나비 아이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174" y="299418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모서리가 둥근 직사각형 104"/>
          <p:cNvSpPr/>
          <p:nvPr/>
        </p:nvSpPr>
        <p:spPr>
          <a:xfrm>
            <a:off x="3879163" y="2816063"/>
            <a:ext cx="2252133" cy="940020"/>
          </a:xfrm>
          <a:prstGeom prst="roundRect">
            <a:avLst/>
          </a:prstGeom>
          <a:solidFill>
            <a:srgbClr val="AAC9E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5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청띠제비나비</a:t>
            </a:r>
            <a:endParaRPr lang="en-US" altLang="ko-KR" sz="15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300</a:t>
            </a:r>
            <a:r>
              <a:rPr lang="ko-KR" altLang="en-US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벨         공중</a:t>
            </a:r>
            <a:endParaRPr lang="en-US" altLang="ko-KR" sz="12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4~19</a:t>
            </a:r>
            <a:r>
              <a:rPr lang="ko-KR" altLang="en-US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</a:t>
            </a:r>
            <a:endParaRPr lang="en-US" altLang="ko-KR" sz="12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/>
            <a:endParaRPr lang="ko-KR" altLang="en-US" sz="12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6274978" y="2838548"/>
            <a:ext cx="2252133" cy="940020"/>
          </a:xfrm>
          <a:prstGeom prst="roundRect">
            <a:avLst/>
          </a:prstGeom>
          <a:solidFill>
            <a:srgbClr val="AAC9E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5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청띠제비나비</a:t>
            </a:r>
            <a:endParaRPr lang="en-US" altLang="ko-KR" sz="15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300</a:t>
            </a:r>
            <a:r>
              <a:rPr lang="ko-KR" altLang="en-US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벨         공중</a:t>
            </a:r>
            <a:endParaRPr lang="en-US" altLang="ko-KR" sz="12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4~19</a:t>
            </a:r>
            <a:r>
              <a:rPr lang="ko-KR" altLang="en-US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</a:t>
            </a:r>
            <a:endParaRPr lang="en-US" altLang="ko-KR" sz="12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/>
            <a:endParaRPr lang="ko-KR" altLang="en-US" sz="12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8662190" y="2831360"/>
            <a:ext cx="2252133" cy="940020"/>
          </a:xfrm>
          <a:prstGeom prst="roundRect">
            <a:avLst/>
          </a:prstGeom>
          <a:solidFill>
            <a:srgbClr val="AAC9E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5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청띠제비나비</a:t>
            </a:r>
            <a:endParaRPr lang="en-US" altLang="ko-KR" sz="15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300</a:t>
            </a:r>
            <a:r>
              <a:rPr lang="ko-KR" altLang="en-US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벨         공중</a:t>
            </a:r>
            <a:endParaRPr lang="en-US" altLang="ko-KR" sz="12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4~19</a:t>
            </a:r>
            <a:r>
              <a:rPr lang="ko-KR" altLang="en-US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</a:t>
            </a:r>
            <a:endParaRPr lang="en-US" altLang="ko-KR" sz="12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/>
            <a:endParaRPr lang="ko-KR" altLang="en-US" sz="12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08" name="타원 107"/>
          <p:cNvSpPr/>
          <p:nvPr/>
        </p:nvSpPr>
        <p:spPr>
          <a:xfrm>
            <a:off x="4030683" y="2921313"/>
            <a:ext cx="784225" cy="709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9" name="Picture 4" descr="파일:동물의 숲 청띠제비나비 아이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996" y="298831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타원 109"/>
          <p:cNvSpPr/>
          <p:nvPr/>
        </p:nvSpPr>
        <p:spPr>
          <a:xfrm>
            <a:off x="6458153" y="2918898"/>
            <a:ext cx="784225" cy="709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1" name="Picture 4" descr="파일:동물의 숲 청띠제비나비 아이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466" y="298589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타원 111"/>
          <p:cNvSpPr/>
          <p:nvPr/>
        </p:nvSpPr>
        <p:spPr>
          <a:xfrm>
            <a:off x="8780326" y="2918898"/>
            <a:ext cx="784225" cy="709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3" name="Picture 4" descr="파일:동물의 숲 청띠제비나비 아이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639" y="298589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모서리가 둥근 직사각형 113"/>
          <p:cNvSpPr/>
          <p:nvPr/>
        </p:nvSpPr>
        <p:spPr>
          <a:xfrm>
            <a:off x="1479038" y="3916965"/>
            <a:ext cx="2252133" cy="940020"/>
          </a:xfrm>
          <a:prstGeom prst="roundRect">
            <a:avLst/>
          </a:prstGeom>
          <a:solidFill>
            <a:srgbClr val="AAC9E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5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청띠제비나비</a:t>
            </a:r>
            <a:endParaRPr lang="en-US" altLang="ko-KR" sz="15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300</a:t>
            </a:r>
            <a:r>
              <a:rPr lang="ko-KR" altLang="en-US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벨         공중</a:t>
            </a:r>
            <a:endParaRPr lang="en-US" altLang="ko-KR" sz="12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4~19</a:t>
            </a:r>
            <a:r>
              <a:rPr lang="ko-KR" altLang="en-US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</a:t>
            </a:r>
            <a:endParaRPr lang="en-US" altLang="ko-KR" sz="12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/>
            <a:endParaRPr lang="ko-KR" altLang="en-US" sz="12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1584551" y="4033510"/>
            <a:ext cx="784225" cy="709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6" name="Picture 4" descr="파일:동물의 숲 청띠제비나비 아이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864" y="4100509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모서리가 둥근 직사각형 116"/>
          <p:cNvSpPr/>
          <p:nvPr/>
        </p:nvSpPr>
        <p:spPr>
          <a:xfrm>
            <a:off x="3874853" y="3922392"/>
            <a:ext cx="2252133" cy="940020"/>
          </a:xfrm>
          <a:prstGeom prst="roundRect">
            <a:avLst/>
          </a:prstGeom>
          <a:solidFill>
            <a:srgbClr val="AAC9E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5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청띠제비나비</a:t>
            </a:r>
            <a:endParaRPr lang="en-US" altLang="ko-KR" sz="15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300</a:t>
            </a:r>
            <a:r>
              <a:rPr lang="ko-KR" altLang="en-US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벨         공중</a:t>
            </a:r>
            <a:endParaRPr lang="en-US" altLang="ko-KR" sz="12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4~19</a:t>
            </a:r>
            <a:r>
              <a:rPr lang="ko-KR" altLang="en-US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</a:t>
            </a:r>
            <a:endParaRPr lang="en-US" altLang="ko-KR" sz="12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/>
            <a:endParaRPr lang="ko-KR" altLang="en-US" sz="12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18" name="모서리가 둥근 직사각형 117"/>
          <p:cNvSpPr/>
          <p:nvPr/>
        </p:nvSpPr>
        <p:spPr>
          <a:xfrm>
            <a:off x="6270668" y="3944877"/>
            <a:ext cx="2252133" cy="940020"/>
          </a:xfrm>
          <a:prstGeom prst="roundRect">
            <a:avLst/>
          </a:prstGeom>
          <a:solidFill>
            <a:srgbClr val="AAC9E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5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청띠제비나비</a:t>
            </a:r>
            <a:endParaRPr lang="en-US" altLang="ko-KR" sz="15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300</a:t>
            </a:r>
            <a:r>
              <a:rPr lang="ko-KR" altLang="en-US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벨         공중</a:t>
            </a:r>
            <a:endParaRPr lang="en-US" altLang="ko-KR" sz="12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4~19</a:t>
            </a:r>
            <a:r>
              <a:rPr lang="ko-KR" altLang="en-US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</a:t>
            </a:r>
            <a:endParaRPr lang="en-US" altLang="ko-KR" sz="12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/>
            <a:endParaRPr lang="ko-KR" altLang="en-US" sz="12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19" name="모서리가 둥근 직사각형 118"/>
          <p:cNvSpPr/>
          <p:nvPr/>
        </p:nvSpPr>
        <p:spPr>
          <a:xfrm>
            <a:off x="8657880" y="3937689"/>
            <a:ext cx="2252133" cy="940020"/>
          </a:xfrm>
          <a:prstGeom prst="roundRect">
            <a:avLst/>
          </a:prstGeom>
          <a:solidFill>
            <a:srgbClr val="AAC9E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5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청띠제비나비</a:t>
            </a:r>
            <a:endParaRPr lang="en-US" altLang="ko-KR" sz="15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300</a:t>
            </a:r>
            <a:r>
              <a:rPr lang="ko-KR" altLang="en-US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벨         공중</a:t>
            </a:r>
            <a:endParaRPr lang="en-US" altLang="ko-KR" sz="12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4~19</a:t>
            </a:r>
            <a:r>
              <a:rPr lang="ko-KR" altLang="en-US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</a:t>
            </a:r>
            <a:endParaRPr lang="en-US" altLang="ko-KR" sz="12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/>
            <a:endParaRPr lang="ko-KR" altLang="en-US" sz="12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0" name="타원 119"/>
          <p:cNvSpPr/>
          <p:nvPr/>
        </p:nvSpPr>
        <p:spPr>
          <a:xfrm>
            <a:off x="4026373" y="4027642"/>
            <a:ext cx="784225" cy="709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1" name="Picture 4" descr="파일:동물의 숲 청띠제비나비 아이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686" y="4094641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타원 121"/>
          <p:cNvSpPr/>
          <p:nvPr/>
        </p:nvSpPr>
        <p:spPr>
          <a:xfrm>
            <a:off x="6453843" y="4025227"/>
            <a:ext cx="784225" cy="709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3" name="Picture 4" descr="파일:동물의 숲 청띠제비나비 아이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156" y="4092226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타원 123"/>
          <p:cNvSpPr/>
          <p:nvPr/>
        </p:nvSpPr>
        <p:spPr>
          <a:xfrm>
            <a:off x="8776016" y="4025227"/>
            <a:ext cx="784225" cy="709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5" name="Picture 4" descr="파일:동물의 숲 청띠제비나비 아이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329" y="4092226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모서리가 둥근 직사각형 125"/>
          <p:cNvSpPr/>
          <p:nvPr/>
        </p:nvSpPr>
        <p:spPr>
          <a:xfrm>
            <a:off x="1492926" y="5009141"/>
            <a:ext cx="2252133" cy="940020"/>
          </a:xfrm>
          <a:prstGeom prst="roundRect">
            <a:avLst/>
          </a:prstGeom>
          <a:solidFill>
            <a:srgbClr val="AAC9E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5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청띠제비나비</a:t>
            </a:r>
            <a:endParaRPr lang="en-US" altLang="ko-KR" sz="15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300</a:t>
            </a:r>
            <a:r>
              <a:rPr lang="ko-KR" altLang="en-US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벨         공중</a:t>
            </a:r>
            <a:endParaRPr lang="en-US" altLang="ko-KR" sz="12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4~19</a:t>
            </a:r>
            <a:r>
              <a:rPr lang="ko-KR" altLang="en-US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</a:t>
            </a:r>
            <a:endParaRPr lang="en-US" altLang="ko-KR" sz="12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/>
            <a:endParaRPr lang="ko-KR" altLang="en-US" sz="12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7" name="타원 126"/>
          <p:cNvSpPr/>
          <p:nvPr/>
        </p:nvSpPr>
        <p:spPr>
          <a:xfrm>
            <a:off x="1598439" y="5125686"/>
            <a:ext cx="784225" cy="709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8" name="Picture 4" descr="파일:동물의 숲 청띠제비나비 아이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752" y="5192685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" name="모서리가 둥근 직사각형 128"/>
          <p:cNvSpPr/>
          <p:nvPr/>
        </p:nvSpPr>
        <p:spPr>
          <a:xfrm>
            <a:off x="3888741" y="5014568"/>
            <a:ext cx="2252133" cy="940020"/>
          </a:xfrm>
          <a:prstGeom prst="roundRect">
            <a:avLst/>
          </a:prstGeom>
          <a:solidFill>
            <a:srgbClr val="AAC9E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5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청띠제비나비</a:t>
            </a:r>
            <a:endParaRPr lang="en-US" altLang="ko-KR" sz="15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300</a:t>
            </a:r>
            <a:r>
              <a:rPr lang="ko-KR" altLang="en-US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벨         공중</a:t>
            </a:r>
            <a:endParaRPr lang="en-US" altLang="ko-KR" sz="12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4~19</a:t>
            </a:r>
            <a:r>
              <a:rPr lang="ko-KR" altLang="en-US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</a:t>
            </a:r>
            <a:endParaRPr lang="en-US" altLang="ko-KR" sz="12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/>
            <a:endParaRPr lang="ko-KR" altLang="en-US" sz="12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6284556" y="5037053"/>
            <a:ext cx="2252133" cy="940020"/>
          </a:xfrm>
          <a:prstGeom prst="roundRect">
            <a:avLst/>
          </a:prstGeom>
          <a:solidFill>
            <a:srgbClr val="AAC9E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5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청띠제비나비</a:t>
            </a:r>
            <a:endParaRPr lang="en-US" altLang="ko-KR" sz="15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300</a:t>
            </a:r>
            <a:r>
              <a:rPr lang="ko-KR" altLang="en-US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벨         공중</a:t>
            </a:r>
            <a:endParaRPr lang="en-US" altLang="ko-KR" sz="12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4~19</a:t>
            </a:r>
            <a:r>
              <a:rPr lang="ko-KR" altLang="en-US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</a:t>
            </a:r>
            <a:endParaRPr lang="en-US" altLang="ko-KR" sz="12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/>
            <a:endParaRPr lang="ko-KR" altLang="en-US" sz="12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31" name="모서리가 둥근 직사각형 130"/>
          <p:cNvSpPr/>
          <p:nvPr/>
        </p:nvSpPr>
        <p:spPr>
          <a:xfrm>
            <a:off x="8671768" y="5029865"/>
            <a:ext cx="2252133" cy="940020"/>
          </a:xfrm>
          <a:prstGeom prst="roundRect">
            <a:avLst/>
          </a:prstGeom>
          <a:solidFill>
            <a:srgbClr val="AAC9E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5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청띠제비나비</a:t>
            </a:r>
            <a:endParaRPr lang="en-US" altLang="ko-KR" sz="15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300</a:t>
            </a:r>
            <a:r>
              <a:rPr lang="ko-KR" altLang="en-US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벨         공중</a:t>
            </a:r>
            <a:endParaRPr lang="en-US" altLang="ko-KR" sz="12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/>
            <a:r>
              <a:rPr lang="en-US" altLang="ko-KR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4~19</a:t>
            </a:r>
            <a:r>
              <a:rPr lang="ko-KR" altLang="en-US" sz="1200" dirty="0">
                <a:solidFill>
                  <a:schemeClr val="tx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</a:t>
            </a:r>
            <a:endParaRPr lang="en-US" altLang="ko-KR" sz="12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/>
            <a:endParaRPr lang="ko-KR" altLang="en-US" sz="1200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32" name="타원 131"/>
          <p:cNvSpPr/>
          <p:nvPr/>
        </p:nvSpPr>
        <p:spPr>
          <a:xfrm>
            <a:off x="4040261" y="5119818"/>
            <a:ext cx="784225" cy="709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3" name="Picture 4" descr="파일:동물의 숲 청띠제비나비 아이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74" y="518681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타원 133"/>
          <p:cNvSpPr/>
          <p:nvPr/>
        </p:nvSpPr>
        <p:spPr>
          <a:xfrm>
            <a:off x="6467731" y="5117403"/>
            <a:ext cx="784225" cy="709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5" name="Picture 4" descr="파일:동물의 숲 청띠제비나비 아이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044" y="518440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6" name="타원 135"/>
          <p:cNvSpPr/>
          <p:nvPr/>
        </p:nvSpPr>
        <p:spPr>
          <a:xfrm>
            <a:off x="8789904" y="5117403"/>
            <a:ext cx="784225" cy="709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7" name="Picture 4" descr="파일:동물의 숲 청띠제비나비 아이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217" y="518440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692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EB02A12-4D14-4DC9-9D5E-E8E3A97BD1DF}"/>
              </a:ext>
            </a:extLst>
          </p:cNvPr>
          <p:cNvSpPr/>
          <p:nvPr/>
        </p:nvSpPr>
        <p:spPr>
          <a:xfrm>
            <a:off x="666751" y="763121"/>
            <a:ext cx="2045074" cy="5331759"/>
          </a:xfrm>
          <a:prstGeom prst="roundRect">
            <a:avLst>
              <a:gd name="adj" fmla="val 7305"/>
            </a:avLst>
          </a:prstGeom>
          <a:solidFill>
            <a:srgbClr val="FEC200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AE5FEFC-98E8-4F6C-B9DF-C7B15B78B720}"/>
              </a:ext>
            </a:extLst>
          </p:cNvPr>
          <p:cNvSpPr/>
          <p:nvPr/>
        </p:nvSpPr>
        <p:spPr>
          <a:xfrm>
            <a:off x="2711825" y="763121"/>
            <a:ext cx="8518150" cy="5331757"/>
          </a:xfrm>
          <a:prstGeom prst="roundRect">
            <a:avLst>
              <a:gd name="adj" fmla="val 2546"/>
            </a:avLst>
          </a:prstGeom>
          <a:solidFill>
            <a:srgbClr val="FEC200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E1433EA-A921-4388-8185-710C655851E1}"/>
              </a:ext>
            </a:extLst>
          </p:cNvPr>
          <p:cNvSpPr/>
          <p:nvPr/>
        </p:nvSpPr>
        <p:spPr>
          <a:xfrm>
            <a:off x="10958514" y="1419225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D73AF2D-6332-4BAB-BF3D-5A693AB0B9D5}"/>
              </a:ext>
            </a:extLst>
          </p:cNvPr>
          <p:cNvSpPr/>
          <p:nvPr/>
        </p:nvSpPr>
        <p:spPr>
          <a:xfrm>
            <a:off x="2809875" y="929247"/>
            <a:ext cx="8148639" cy="4999503"/>
          </a:xfrm>
          <a:prstGeom prst="roundRect">
            <a:avLst>
              <a:gd name="adj" fmla="val 2546"/>
            </a:avLst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F131775-D4A9-4F21-A098-D1BF66624FF5}"/>
              </a:ext>
            </a:extLst>
          </p:cNvPr>
          <p:cNvSpPr/>
          <p:nvPr/>
        </p:nvSpPr>
        <p:spPr>
          <a:xfrm>
            <a:off x="10958514" y="1940857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9728E0B-2B8D-4CC4-A40A-72401844F6A0}"/>
              </a:ext>
            </a:extLst>
          </p:cNvPr>
          <p:cNvSpPr/>
          <p:nvPr/>
        </p:nvSpPr>
        <p:spPr>
          <a:xfrm>
            <a:off x="10968040" y="2462489"/>
            <a:ext cx="885824" cy="456078"/>
          </a:xfrm>
          <a:prstGeom prst="roundRect">
            <a:avLst>
              <a:gd name="adj" fmla="val 23431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게시판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AD4B344-1376-49A5-A6DA-4F6471C5F362}"/>
              </a:ext>
            </a:extLst>
          </p:cNvPr>
          <p:cNvSpPr/>
          <p:nvPr/>
        </p:nvSpPr>
        <p:spPr>
          <a:xfrm>
            <a:off x="838200" y="929246"/>
            <a:ext cx="1781175" cy="4999503"/>
          </a:xfrm>
          <a:prstGeom prst="roundRect">
            <a:avLst>
              <a:gd name="adj" fmla="val 8646"/>
            </a:avLst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37527D-D609-43AC-A51F-F982CF184BB1}"/>
              </a:ext>
            </a:extLst>
          </p:cNvPr>
          <p:cNvGrpSpPr/>
          <p:nvPr/>
        </p:nvGrpSpPr>
        <p:grpSpPr>
          <a:xfrm>
            <a:off x="2524125" y="1685925"/>
            <a:ext cx="367274" cy="3486150"/>
            <a:chOff x="2524125" y="1685925"/>
            <a:chExt cx="367274" cy="348615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85832C1-CD1D-4ADD-85A4-7BD4E497BB44}"/>
                </a:ext>
              </a:extLst>
            </p:cNvPr>
            <p:cNvSpPr/>
            <p:nvPr/>
          </p:nvSpPr>
          <p:spPr>
            <a:xfrm>
              <a:off x="2524125" y="1685925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FAF295A6-8D18-4206-AE66-0C576ECAA5BC}"/>
                </a:ext>
              </a:extLst>
            </p:cNvPr>
            <p:cNvSpPr/>
            <p:nvPr/>
          </p:nvSpPr>
          <p:spPr>
            <a:xfrm>
              <a:off x="2529768" y="2056501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CA690817-BB61-4DAA-8B1B-98DFAB9A4396}"/>
                </a:ext>
              </a:extLst>
            </p:cNvPr>
            <p:cNvSpPr/>
            <p:nvPr/>
          </p:nvSpPr>
          <p:spPr>
            <a:xfrm>
              <a:off x="2526607" y="4689104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BACB65B5-C8B0-4A29-AD99-E8F8CF837B68}"/>
                </a:ext>
              </a:extLst>
            </p:cNvPr>
            <p:cNvSpPr/>
            <p:nvPr/>
          </p:nvSpPr>
          <p:spPr>
            <a:xfrm>
              <a:off x="2532250" y="5059680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918FD94-A4BF-401D-916B-3441D107F899}"/>
              </a:ext>
            </a:extLst>
          </p:cNvPr>
          <p:cNvGrpSpPr/>
          <p:nvPr/>
        </p:nvGrpSpPr>
        <p:grpSpPr>
          <a:xfrm>
            <a:off x="9733147" y="290058"/>
            <a:ext cx="1021699" cy="639187"/>
            <a:chOff x="7531751" y="985502"/>
            <a:chExt cx="1465019" cy="903365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FDC7FFCE-52B2-4D28-9B11-A2F6A77C3BB0}"/>
                </a:ext>
              </a:extLst>
            </p:cNvPr>
            <p:cNvSpPr/>
            <p:nvPr/>
          </p:nvSpPr>
          <p:spPr>
            <a:xfrm>
              <a:off x="7531751" y="985502"/>
              <a:ext cx="1465019" cy="903365"/>
            </a:xfrm>
            <a:prstGeom prst="roundRect">
              <a:avLst>
                <a:gd name="adj" fmla="val 2343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834788B-C05D-4C63-8ED3-937B31DD36CA}"/>
                </a:ext>
              </a:extLst>
            </p:cNvPr>
            <p:cNvGrpSpPr/>
            <p:nvPr/>
          </p:nvGrpSpPr>
          <p:grpSpPr>
            <a:xfrm>
              <a:off x="7917223" y="1380927"/>
              <a:ext cx="731684" cy="112516"/>
              <a:chOff x="9331161" y="523094"/>
              <a:chExt cx="731684" cy="112516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B2AE08D3-841C-40A0-832A-58B1FB852EA0}"/>
                  </a:ext>
                </a:extLst>
              </p:cNvPr>
              <p:cNvGrpSpPr/>
              <p:nvPr/>
            </p:nvGrpSpPr>
            <p:grpSpPr>
              <a:xfrm>
                <a:off x="9910117" y="523094"/>
                <a:ext cx="152728" cy="112516"/>
                <a:chOff x="9614371" y="436125"/>
                <a:chExt cx="152728" cy="112516"/>
              </a:xfrm>
            </p:grpSpPr>
            <p:sp>
              <p:nvSpPr>
                <p:cNvPr id="19" name="이등변 삼각형 18">
                  <a:extLst>
                    <a:ext uri="{FF2B5EF4-FFF2-40B4-BE49-F238E27FC236}">
                      <a16:creationId xmlns:a16="http://schemas.microsoft.com/office/drawing/2014/main" id="{52AB7624-46BF-4CA6-8A71-E8E700115BA1}"/>
                    </a:ext>
                  </a:extLst>
                </p:cNvPr>
                <p:cNvSpPr/>
                <p:nvPr/>
              </p:nvSpPr>
              <p:spPr>
                <a:xfrm rot="5400000">
                  <a:off x="9596295" y="454201"/>
                  <a:ext cx="112515" cy="76364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이등변 삼각형 19">
                  <a:extLst>
                    <a:ext uri="{FF2B5EF4-FFF2-40B4-BE49-F238E27FC236}">
                      <a16:creationId xmlns:a16="http://schemas.microsoft.com/office/drawing/2014/main" id="{F8B6DFB8-7E29-4D1F-A23B-1FC08D1D0A91}"/>
                    </a:ext>
                  </a:extLst>
                </p:cNvPr>
                <p:cNvSpPr/>
                <p:nvPr/>
              </p:nvSpPr>
              <p:spPr>
                <a:xfrm rot="5400000">
                  <a:off x="9672659" y="454202"/>
                  <a:ext cx="112515" cy="76364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DAD7C853-AE18-47FD-998B-5040C11086BB}"/>
                  </a:ext>
                </a:extLst>
              </p:cNvPr>
              <p:cNvGrpSpPr/>
              <p:nvPr/>
            </p:nvGrpSpPr>
            <p:grpSpPr>
              <a:xfrm>
                <a:off x="9331161" y="523094"/>
                <a:ext cx="156374" cy="112516"/>
                <a:chOff x="9220200" y="436125"/>
                <a:chExt cx="156374" cy="112516"/>
              </a:xfrm>
            </p:grpSpPr>
            <p:sp>
              <p:nvSpPr>
                <p:cNvPr id="21" name="이등변 삼각형 20">
                  <a:extLst>
                    <a:ext uri="{FF2B5EF4-FFF2-40B4-BE49-F238E27FC236}">
                      <a16:creationId xmlns:a16="http://schemas.microsoft.com/office/drawing/2014/main" id="{05BCAF30-541E-4559-AAEB-69C372874745}"/>
                    </a:ext>
                  </a:extLst>
                </p:cNvPr>
                <p:cNvSpPr/>
                <p:nvPr/>
              </p:nvSpPr>
              <p:spPr>
                <a:xfrm rot="5400000" flipV="1">
                  <a:off x="9203947" y="452378"/>
                  <a:ext cx="112515" cy="8001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이등변 삼각형 21">
                  <a:extLst>
                    <a:ext uri="{FF2B5EF4-FFF2-40B4-BE49-F238E27FC236}">
                      <a16:creationId xmlns:a16="http://schemas.microsoft.com/office/drawing/2014/main" id="{534667A7-5095-4311-9320-C67743D06EC8}"/>
                    </a:ext>
                  </a:extLst>
                </p:cNvPr>
                <p:cNvSpPr/>
                <p:nvPr/>
              </p:nvSpPr>
              <p:spPr>
                <a:xfrm rot="5400000" flipV="1">
                  <a:off x="9280311" y="452379"/>
                  <a:ext cx="112515" cy="8001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535B64F6-1EFE-44A5-90EB-5CDF2C0ACBF2}"/>
                  </a:ext>
                </a:extLst>
              </p:cNvPr>
              <p:cNvGrpSpPr/>
              <p:nvPr/>
            </p:nvGrpSpPr>
            <p:grpSpPr>
              <a:xfrm>
                <a:off x="9678199" y="523094"/>
                <a:ext cx="38100" cy="112516"/>
                <a:chOff x="9538499" y="436125"/>
                <a:chExt cx="38100" cy="112516"/>
              </a:xfrm>
            </p:grpSpPr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B1AC8165-12F4-4A5D-976F-C73F422D9A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38499" y="436125"/>
                  <a:ext cx="0" cy="112516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17187989-ACF0-4AE5-8E07-2430677825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76599" y="436125"/>
                  <a:ext cx="0" cy="112516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294F6CE-68E7-4315-8F15-31AAEA8DDFA9}"/>
                </a:ext>
              </a:extLst>
            </p:cNvPr>
            <p:cNvGrpSpPr/>
            <p:nvPr/>
          </p:nvGrpSpPr>
          <p:grpSpPr>
            <a:xfrm>
              <a:off x="7994855" y="1171193"/>
              <a:ext cx="901700" cy="45719"/>
              <a:chOff x="10126980" y="463687"/>
              <a:chExt cx="901700" cy="45719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14960224-8F84-4C91-BB2E-D46C9F21C28D}"/>
                  </a:ext>
                </a:extLst>
              </p:cNvPr>
              <p:cNvCxnSpPr/>
              <p:nvPr/>
            </p:nvCxnSpPr>
            <p:spPr>
              <a:xfrm>
                <a:off x="10126980" y="487038"/>
                <a:ext cx="901700" cy="0"/>
              </a:xfrm>
              <a:prstGeom prst="line">
                <a:avLst/>
              </a:prstGeom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934F389A-8C10-4732-88B0-F5972352D7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26980" y="487038"/>
                <a:ext cx="431800" cy="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5D7CB53F-72D8-4E35-B56C-F22F7F0B57CC}"/>
                  </a:ext>
                </a:extLst>
              </p:cNvPr>
              <p:cNvSpPr/>
              <p:nvPr/>
            </p:nvSpPr>
            <p:spPr>
              <a:xfrm>
                <a:off x="10532111" y="463687"/>
                <a:ext cx="45719" cy="4571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2" name="그림 41" descr="검은색, 작은, 하얀색, 앉아있는이(가) 표시된 사진&#10;&#10;자동 생성된 설명">
              <a:extLst>
                <a:ext uri="{FF2B5EF4-FFF2-40B4-BE49-F238E27FC236}">
                  <a16:creationId xmlns:a16="http://schemas.microsoft.com/office/drawing/2014/main" id="{DA18AC6F-1C10-4B39-94A4-B6B59A549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301" y="1083079"/>
              <a:ext cx="228846" cy="215694"/>
            </a:xfrm>
            <a:prstGeom prst="rect">
              <a:avLst/>
            </a:prstGeom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A200E3F1-8404-402D-A626-83F5C8604B71}"/>
                </a:ext>
              </a:extLst>
            </p:cNvPr>
            <p:cNvGrpSpPr/>
            <p:nvPr/>
          </p:nvGrpSpPr>
          <p:grpSpPr>
            <a:xfrm>
              <a:off x="7986555" y="1621953"/>
              <a:ext cx="555412" cy="93278"/>
              <a:chOff x="9827245" y="1190926"/>
              <a:chExt cx="555412" cy="93278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EA83F887-18F4-4846-8E94-31AE73E394F7}"/>
                  </a:ext>
                </a:extLst>
              </p:cNvPr>
              <p:cNvGrpSpPr/>
              <p:nvPr/>
            </p:nvGrpSpPr>
            <p:grpSpPr>
              <a:xfrm>
                <a:off x="9827245" y="1190926"/>
                <a:ext cx="72713" cy="93278"/>
                <a:chOff x="9167236" y="1208850"/>
                <a:chExt cx="222322" cy="281684"/>
              </a:xfrm>
            </p:grpSpPr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2881F842-6680-4CA2-8BB6-B12502C92561}"/>
                    </a:ext>
                  </a:extLst>
                </p:cNvPr>
                <p:cNvSpPr/>
                <p:nvPr/>
              </p:nvSpPr>
              <p:spPr>
                <a:xfrm>
                  <a:off x="9167236" y="1285239"/>
                  <a:ext cx="116840" cy="128905"/>
                </a:xfrm>
                <a:prstGeom prst="round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이등변 삼각형 45">
                  <a:extLst>
                    <a:ext uri="{FF2B5EF4-FFF2-40B4-BE49-F238E27FC236}">
                      <a16:creationId xmlns:a16="http://schemas.microsoft.com/office/drawing/2014/main" id="{76F75DAE-8AA4-4254-BBE2-FF96D3B624AE}"/>
                    </a:ext>
                  </a:extLst>
                </p:cNvPr>
                <p:cNvSpPr/>
                <p:nvPr/>
              </p:nvSpPr>
              <p:spPr>
                <a:xfrm rot="16200000">
                  <a:off x="9145081" y="1246057"/>
                  <a:ext cx="281684" cy="207270"/>
                </a:xfrm>
                <a:prstGeom prst="triangl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1A202E70-2C71-450C-A66F-38B4CA8271FE}"/>
                  </a:ext>
                </a:extLst>
              </p:cNvPr>
              <p:cNvGrpSpPr/>
              <p:nvPr/>
            </p:nvGrpSpPr>
            <p:grpSpPr>
              <a:xfrm>
                <a:off x="9961652" y="1214706"/>
                <a:ext cx="421005" cy="45719"/>
                <a:chOff x="8482994" y="1986585"/>
                <a:chExt cx="421005" cy="45719"/>
              </a:xfrm>
            </p:grpSpPr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C1A50AA9-8E2E-4B7A-8C79-3B1D50D8B8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92519" y="2009936"/>
                  <a:ext cx="411480" cy="0"/>
                </a:xfrm>
                <a:prstGeom prst="line">
                  <a:avLst/>
                </a:prstGeom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6EB685CF-29C1-4C70-8529-7148856B91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82994" y="2009936"/>
                  <a:ext cx="308384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38DD8FFB-6CA8-44DA-95B4-CDBB248F49B5}"/>
                    </a:ext>
                  </a:extLst>
                </p:cNvPr>
                <p:cNvSpPr/>
                <p:nvPr/>
              </p:nvSpPr>
              <p:spPr>
                <a:xfrm>
                  <a:off x="8764709" y="1986585"/>
                  <a:ext cx="45719" cy="457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75F13C75-ACD0-417C-A866-F85D3CB7C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91" y="1194505"/>
            <a:ext cx="1430992" cy="1095234"/>
          </a:xfrm>
          <a:prstGeom prst="rect">
            <a:avLst/>
          </a:prstGeom>
        </p:spPr>
      </p:pic>
      <p:pic>
        <p:nvPicPr>
          <p:cNvPr id="25" name="그림 24" descr="건물, 작은, 기차, 전면이(가) 표시된 사진&#10;&#10;자동 생성된 설명">
            <a:extLst>
              <a:ext uri="{FF2B5EF4-FFF2-40B4-BE49-F238E27FC236}">
                <a16:creationId xmlns:a16="http://schemas.microsoft.com/office/drawing/2014/main" id="{E6DD191D-74B3-4901-862B-C53E853D4D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652" y="1781356"/>
            <a:ext cx="2169458" cy="1135091"/>
          </a:xfrm>
          <a:prstGeom prst="rect">
            <a:avLst/>
          </a:prstGeom>
        </p:spPr>
      </p:pic>
      <p:pic>
        <p:nvPicPr>
          <p:cNvPr id="27" name="그림 26" descr="잔디, 케이크, 테이블, 생일이(가) 표시된 사진&#10;&#10;자동 생성된 설명">
            <a:extLst>
              <a:ext uri="{FF2B5EF4-FFF2-40B4-BE49-F238E27FC236}">
                <a16:creationId xmlns:a16="http://schemas.microsoft.com/office/drawing/2014/main" id="{D118AD54-3D8F-48E8-A21C-30F7D90679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565" y="1777924"/>
            <a:ext cx="2288279" cy="1131658"/>
          </a:xfrm>
          <a:prstGeom prst="rect">
            <a:avLst/>
          </a:prstGeom>
        </p:spPr>
      </p:pic>
      <p:pic>
        <p:nvPicPr>
          <p:cNvPr id="30" name="그림 29" descr="테이블, 작은, 생활, 가구이(가) 표시된 사진&#10;&#10;자동 생성된 설명">
            <a:extLst>
              <a:ext uri="{FF2B5EF4-FFF2-40B4-BE49-F238E27FC236}">
                <a16:creationId xmlns:a16="http://schemas.microsoft.com/office/drawing/2014/main" id="{7625F198-F367-4742-A799-91664B118E8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867" y="1798321"/>
            <a:ext cx="2170929" cy="111126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DBDC03E-28EB-4CED-B634-BD6F605303A9}"/>
              </a:ext>
            </a:extLst>
          </p:cNvPr>
          <p:cNvSpPr txBox="1"/>
          <p:nvPr/>
        </p:nvSpPr>
        <p:spPr>
          <a:xfrm>
            <a:off x="3101119" y="1371509"/>
            <a:ext cx="178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자랑 </a:t>
            </a:r>
            <a:r>
              <a:rPr lang="en-US" altLang="ko-KR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BEST</a:t>
            </a:r>
            <a:endParaRPr lang="ko-KR" altLang="en-US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7182AE-E1F6-40E6-9B35-D0EC96F28479}"/>
              </a:ext>
            </a:extLst>
          </p:cNvPr>
          <p:cNvSpPr txBox="1"/>
          <p:nvPr/>
        </p:nvSpPr>
        <p:spPr>
          <a:xfrm>
            <a:off x="6673195" y="3865167"/>
            <a:ext cx="3271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SSAFY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동물의 숲 유저 모임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AE041A-431F-4347-A221-A3B3E4EFC379}"/>
              </a:ext>
            </a:extLst>
          </p:cNvPr>
          <p:cNvSpPr txBox="1"/>
          <p:nvPr/>
        </p:nvSpPr>
        <p:spPr>
          <a:xfrm>
            <a:off x="3101119" y="3428997"/>
            <a:ext cx="2690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동물의 숲 </a:t>
            </a:r>
            <a:r>
              <a:rPr lang="en-US" altLang="ko-KR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NEWS</a:t>
            </a:r>
            <a:endParaRPr lang="ko-KR" altLang="en-US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7FBD2BA-B3FE-4F00-A673-C94D1C58D6B1}"/>
              </a:ext>
            </a:extLst>
          </p:cNvPr>
          <p:cNvSpPr txBox="1"/>
          <p:nvPr/>
        </p:nvSpPr>
        <p:spPr>
          <a:xfrm>
            <a:off x="6671619" y="3428997"/>
            <a:ext cx="2690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커뮤니티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DD94D6F-EB62-435A-8F5C-80E409EF2C4D}"/>
              </a:ext>
            </a:extLst>
          </p:cNvPr>
          <p:cNvSpPr txBox="1"/>
          <p:nvPr/>
        </p:nvSpPr>
        <p:spPr>
          <a:xfrm>
            <a:off x="3101119" y="3865167"/>
            <a:ext cx="2885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모여봐요 동물의 숲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0443" y="2308600"/>
            <a:ext cx="1430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배달의민족 주아" pitchFamily="18" charset="-127"/>
                <a:ea typeface="배달의민족 주아" pitchFamily="18" charset="-127"/>
              </a:rPr>
              <a:t>IP</a:t>
            </a:r>
            <a:r>
              <a:rPr lang="ko-KR" altLang="en-US" sz="1400" dirty="0">
                <a:latin typeface="배달의민족 주아" pitchFamily="18" charset="-127"/>
                <a:ea typeface="배달의민족 주아" pitchFamily="18" charset="-127"/>
              </a:rPr>
              <a:t>에 따른 닉네임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1007409" y="2770266"/>
            <a:ext cx="1430992" cy="3046334"/>
            <a:chOff x="1007409" y="2770266"/>
            <a:chExt cx="1430992" cy="3046334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1007409" y="2770266"/>
              <a:ext cx="1430992" cy="3046334"/>
            </a:xfrm>
            <a:prstGeom prst="roundRect">
              <a:avLst>
                <a:gd name="adj" fmla="val 10454"/>
              </a:avLst>
            </a:prstGeom>
            <a:solidFill>
              <a:schemeClr val="accent6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1007409" y="5421780"/>
              <a:ext cx="1430992" cy="381000"/>
            </a:xfrm>
            <a:prstGeom prst="roundRect">
              <a:avLst>
                <a:gd name="adj" fmla="val 40000"/>
              </a:avLst>
            </a:prstGeom>
            <a:solidFill>
              <a:schemeClr val="accent6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93801" y="5464226"/>
              <a:ext cx="11747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808080"/>
                  </a:solidFill>
                  <a:latin typeface="배달의민족 주아" pitchFamily="18" charset="-127"/>
                  <a:ea typeface="배달의민족 주아" pitchFamily="18" charset="-127"/>
                </a:rPr>
                <a:t>텍스트 입력</a:t>
              </a:r>
            </a:p>
          </p:txBody>
        </p:sp>
        <p:sp>
          <p:nvSpPr>
            <p:cNvPr id="29" name="타원 28"/>
            <p:cNvSpPr/>
            <p:nvPr/>
          </p:nvSpPr>
          <p:spPr>
            <a:xfrm>
              <a:off x="1070443" y="2909582"/>
              <a:ext cx="338791" cy="338791"/>
            </a:xfrm>
            <a:prstGeom prst="ellipse">
              <a:avLst/>
            </a:prstGeom>
            <a:blipFill>
              <a:blip r:embed="rId8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409234" y="2948172"/>
              <a:ext cx="859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배달의민족 주아" pitchFamily="18" charset="-127"/>
                  <a:ea typeface="배달의민족 주아" pitchFamily="18" charset="-127"/>
                </a:rPr>
                <a:t>안녕</a:t>
              </a:r>
            </a:p>
          </p:txBody>
        </p:sp>
        <p:sp>
          <p:nvSpPr>
            <p:cNvPr id="56" name="타원 55"/>
            <p:cNvSpPr/>
            <p:nvPr/>
          </p:nvSpPr>
          <p:spPr>
            <a:xfrm>
              <a:off x="1070443" y="3325672"/>
              <a:ext cx="338791" cy="338791"/>
            </a:xfrm>
            <a:prstGeom prst="ellipse">
              <a:avLst/>
            </a:prstGeom>
            <a:blipFill>
              <a:blip r:embed="rId9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409234" y="3370770"/>
              <a:ext cx="859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latin typeface="배달의민족 주아" pitchFamily="18" charset="-127"/>
                  <a:ea typeface="배달의민족 주아" pitchFamily="18" charset="-127"/>
                </a:rPr>
                <a:t>안녕하세요</a:t>
              </a:r>
            </a:p>
          </p:txBody>
        </p:sp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159" y="5130851"/>
            <a:ext cx="1003529" cy="95271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32DBBB13-0955-42D2-8DEA-5933E36847BB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46" y="131740"/>
            <a:ext cx="1021699" cy="97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71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399</Words>
  <Application>Microsoft Office PowerPoint</Application>
  <PresentationFormat>와이드스크린</PresentationFormat>
  <Paragraphs>201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나눔스퀘어</vt:lpstr>
      <vt:lpstr>나눔스퀘어라운드 Regular</vt:lpstr>
      <vt:lpstr>맑은 고딕</vt:lpstr>
      <vt:lpstr>배달의민족 주아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SeolYu</dc:creator>
  <cp:lastModifiedBy>minju paik</cp:lastModifiedBy>
  <cp:revision>42</cp:revision>
  <dcterms:created xsi:type="dcterms:W3CDTF">2020-05-11T17:14:42Z</dcterms:created>
  <dcterms:modified xsi:type="dcterms:W3CDTF">2020-05-14T14:48:06Z</dcterms:modified>
</cp:coreProperties>
</file>